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1" r:id="rId5"/>
    <p:sldId id="284" r:id="rId6"/>
    <p:sldId id="264" r:id="rId7"/>
    <p:sldId id="285" r:id="rId8"/>
    <p:sldId id="294" r:id="rId9"/>
    <p:sldId id="265" r:id="rId10"/>
    <p:sldId id="266" r:id="rId11"/>
    <p:sldId id="296" r:id="rId12"/>
    <p:sldId id="267" r:id="rId13"/>
    <p:sldId id="272" r:id="rId14"/>
    <p:sldId id="270" r:id="rId15"/>
    <p:sldId id="271" r:id="rId16"/>
    <p:sldId id="268" r:id="rId17"/>
    <p:sldId id="297" r:id="rId18"/>
    <p:sldId id="281" r:id="rId19"/>
    <p:sldId id="290" r:id="rId20"/>
    <p:sldId id="275" r:id="rId21"/>
    <p:sldId id="292" r:id="rId22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6"/>
    <a:srgbClr val="005AA3"/>
    <a:srgbClr val="CF0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34ED9-5329-40F7-B67C-3DC38A690675}" v="1" dt="2023-02-09T20:46:50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97" autoAdjust="0"/>
    <p:restoredTop sz="86486" autoAdjust="0"/>
  </p:normalViewPr>
  <p:slideViewPr>
    <p:cSldViewPr snapToGrid="0" snapToObjects="1">
      <p:cViewPr varScale="1">
        <p:scale>
          <a:sx n="87" d="100"/>
          <a:sy n="87" d="100"/>
        </p:scale>
        <p:origin x="9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76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CA96A-03CE-4914-96C2-5E7CAFB13E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AA0BD4-E42D-476F-8B7F-41DD95BEBDAC}" type="pres">
      <dgm:prSet presAssocID="{D22CA96A-03CE-4914-96C2-5E7CAFB13E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2F7A56B6-C69A-44EA-B14A-491C6000D7C1}" type="presOf" srcId="{D22CA96A-03CE-4914-96C2-5E7CAFB13E63}" destId="{B6AA0BD4-E42D-476F-8B7F-41DD95BEBDA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CA96A-03CE-4914-96C2-5E7CAFB13E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BFEDD-778A-42CE-90C9-EBD1C18C22B6}">
      <dgm:prSet phldrT="[Text]"/>
      <dgm:spPr/>
      <dgm:t>
        <a:bodyPr/>
        <a:lstStyle/>
        <a:p>
          <a:r>
            <a:rPr lang="en-US" dirty="0"/>
            <a:t>Seneca Waterways FOS Campaign</a:t>
          </a:r>
        </a:p>
      </dgm:t>
    </dgm:pt>
    <dgm:pt modelId="{779A4439-B040-4992-AB4E-1BC8DF8E7AFC}" type="parTrans" cxnId="{AC090760-FC97-4CDB-BF90-2A9DE546CDAF}">
      <dgm:prSet/>
      <dgm:spPr/>
      <dgm:t>
        <a:bodyPr/>
        <a:lstStyle/>
        <a:p>
          <a:endParaRPr lang="en-US"/>
        </a:p>
      </dgm:t>
    </dgm:pt>
    <dgm:pt modelId="{364FC484-C8D0-4183-964B-446DFC9532A2}" type="sibTrans" cxnId="{AC090760-FC97-4CDB-BF90-2A9DE546CDAF}">
      <dgm:prSet/>
      <dgm:spPr/>
      <dgm:t>
        <a:bodyPr/>
        <a:lstStyle/>
        <a:p>
          <a:endParaRPr lang="en-US"/>
        </a:p>
      </dgm:t>
    </dgm:pt>
    <dgm:pt modelId="{B71D32C2-4B22-4755-B411-F65F175E102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Leadership </a:t>
          </a:r>
        </a:p>
      </dgm:t>
    </dgm:pt>
    <dgm:pt modelId="{62ED2454-F7F0-4E65-ACCC-F02ECC186844}" type="parTrans" cxnId="{5A19E08E-BF96-41C9-9E80-10310B61DFAA}">
      <dgm:prSet/>
      <dgm:spPr/>
      <dgm:t>
        <a:bodyPr/>
        <a:lstStyle/>
        <a:p>
          <a:endParaRPr lang="en-US"/>
        </a:p>
      </dgm:t>
    </dgm:pt>
    <dgm:pt modelId="{E30106B2-BE15-4CD9-A346-4FB30F40FD9C}" type="sibTrans" cxnId="{5A19E08E-BF96-41C9-9E80-10310B61DFAA}">
      <dgm:prSet/>
      <dgm:spPr/>
      <dgm:t>
        <a:bodyPr/>
        <a:lstStyle/>
        <a:p>
          <a:endParaRPr lang="en-US"/>
        </a:p>
      </dgm:t>
    </dgm:pt>
    <dgm:pt modelId="{74B8455A-EEBC-41C9-8379-CE980DDD5F35}">
      <dgm:prSet phldrT="[Text]"/>
      <dgm:spPr/>
      <dgm:t>
        <a:bodyPr/>
        <a:lstStyle/>
        <a:p>
          <a:r>
            <a:rPr lang="en-US" dirty="0"/>
            <a:t>District Campaigns</a:t>
          </a:r>
        </a:p>
      </dgm:t>
    </dgm:pt>
    <dgm:pt modelId="{4B71876B-32C0-4CC3-A8AA-5587CDC64C30}" type="parTrans" cxnId="{3424D6CB-E267-49C4-8D8A-BD800617D8C3}">
      <dgm:prSet/>
      <dgm:spPr/>
      <dgm:t>
        <a:bodyPr/>
        <a:lstStyle/>
        <a:p>
          <a:endParaRPr lang="en-US"/>
        </a:p>
      </dgm:t>
    </dgm:pt>
    <dgm:pt modelId="{A1A2F74B-0696-4689-911A-1BDA480231D8}" type="sibTrans" cxnId="{3424D6CB-E267-49C4-8D8A-BD800617D8C3}">
      <dgm:prSet/>
      <dgm:spPr/>
      <dgm:t>
        <a:bodyPr/>
        <a:lstStyle/>
        <a:p>
          <a:endParaRPr lang="en-US"/>
        </a:p>
      </dgm:t>
    </dgm:pt>
    <dgm:pt modelId="{889FDDC8-4088-49C9-8668-0B60967E3BF1}">
      <dgm:prSet phldrT="[Text]"/>
      <dgm:spPr/>
      <dgm:t>
        <a:bodyPr/>
        <a:lstStyle/>
        <a:p>
          <a:r>
            <a:rPr lang="en-US" dirty="0"/>
            <a:t>Board Members</a:t>
          </a:r>
        </a:p>
      </dgm:t>
    </dgm:pt>
    <dgm:pt modelId="{9B91ACF4-27E4-40AB-83A2-715D7DD0B87A}" type="parTrans" cxnId="{B734D53E-3E09-4D88-B944-F67180D8C401}">
      <dgm:prSet/>
      <dgm:spPr/>
      <dgm:t>
        <a:bodyPr/>
        <a:lstStyle/>
        <a:p>
          <a:endParaRPr lang="en-US"/>
        </a:p>
      </dgm:t>
    </dgm:pt>
    <dgm:pt modelId="{98A5A5EB-3F6F-48F2-9BA1-43B9E4E050AC}" type="sibTrans" cxnId="{B734D53E-3E09-4D88-B944-F67180D8C401}">
      <dgm:prSet/>
      <dgm:spPr/>
      <dgm:t>
        <a:bodyPr/>
        <a:lstStyle/>
        <a:p>
          <a:endParaRPr lang="en-US"/>
        </a:p>
      </dgm:t>
    </dgm:pt>
    <dgm:pt modelId="{71C61723-24BD-48D9-A598-F9F02E1EE283}">
      <dgm:prSet phldrT="[Text]"/>
      <dgm:spPr/>
      <dgm:t>
        <a:bodyPr/>
        <a:lstStyle/>
        <a:p>
          <a:r>
            <a:rPr lang="en-US" dirty="0"/>
            <a:t>Friends of the Board</a:t>
          </a:r>
        </a:p>
      </dgm:t>
    </dgm:pt>
    <dgm:pt modelId="{6870A2F4-1B87-44C8-896E-1FE104273893}" type="parTrans" cxnId="{84A02207-F9FD-4D74-804B-5EF2D6917E42}">
      <dgm:prSet/>
      <dgm:spPr/>
      <dgm:t>
        <a:bodyPr/>
        <a:lstStyle/>
        <a:p>
          <a:endParaRPr lang="en-US"/>
        </a:p>
      </dgm:t>
    </dgm:pt>
    <dgm:pt modelId="{C693FA94-598C-485C-B530-E9D6DA4012D5}" type="sibTrans" cxnId="{84A02207-F9FD-4D74-804B-5EF2D6917E42}">
      <dgm:prSet/>
      <dgm:spPr/>
      <dgm:t>
        <a:bodyPr/>
        <a:lstStyle/>
        <a:p>
          <a:endParaRPr lang="en-US"/>
        </a:p>
      </dgm:t>
    </dgm:pt>
    <dgm:pt modelId="{B14FC6AF-983A-4C36-B664-26C96CEE0FD8}">
      <dgm:prSet phldrT="[Text]"/>
      <dgm:spPr/>
      <dgm:t>
        <a:bodyPr/>
        <a:lstStyle/>
        <a:p>
          <a:r>
            <a:rPr lang="en-US" dirty="0"/>
            <a:t>Council Staff</a:t>
          </a:r>
        </a:p>
      </dgm:t>
    </dgm:pt>
    <dgm:pt modelId="{8D095BE1-CAA5-4346-B2AA-AC3E5B76BDBE}" type="parTrans" cxnId="{F88898A1-7696-4306-8C33-9D8A19FDFA76}">
      <dgm:prSet/>
      <dgm:spPr/>
      <dgm:t>
        <a:bodyPr/>
        <a:lstStyle/>
        <a:p>
          <a:endParaRPr lang="en-US"/>
        </a:p>
      </dgm:t>
    </dgm:pt>
    <dgm:pt modelId="{C5750626-5B52-439E-AD97-9BC2EF628843}" type="sibTrans" cxnId="{F88898A1-7696-4306-8C33-9D8A19FDFA76}">
      <dgm:prSet/>
      <dgm:spPr/>
      <dgm:t>
        <a:bodyPr/>
        <a:lstStyle/>
        <a:p>
          <a:endParaRPr lang="en-US"/>
        </a:p>
      </dgm:t>
    </dgm:pt>
    <dgm:pt modelId="{F35DAF34-E23D-4428-AB13-86625DC0005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Family</a:t>
          </a:r>
        </a:p>
      </dgm:t>
    </dgm:pt>
    <dgm:pt modelId="{A07300C8-557E-4A05-B558-D33314B40602}" type="parTrans" cxnId="{341A6DBA-A8E2-4DCD-BFD3-5ABF3A64E397}">
      <dgm:prSet/>
      <dgm:spPr/>
      <dgm:t>
        <a:bodyPr/>
        <a:lstStyle/>
        <a:p>
          <a:endParaRPr lang="en-US"/>
        </a:p>
      </dgm:t>
    </dgm:pt>
    <dgm:pt modelId="{43F238A2-A7C9-464C-B82E-74A0ECBB11E4}" type="sibTrans" cxnId="{341A6DBA-A8E2-4DCD-BFD3-5ABF3A64E397}">
      <dgm:prSet/>
      <dgm:spPr/>
      <dgm:t>
        <a:bodyPr/>
        <a:lstStyle/>
        <a:p>
          <a:endParaRPr lang="en-US"/>
        </a:p>
      </dgm:t>
    </dgm:pt>
    <dgm:pt modelId="{5682BC44-74D9-4947-96D8-E07A9C281F9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Community</a:t>
          </a:r>
        </a:p>
      </dgm:t>
    </dgm:pt>
    <dgm:pt modelId="{BDB56BFF-3FA4-498A-8A4C-396C92122101}" type="parTrans" cxnId="{9A6F6974-7AC2-4F93-8EE3-553EB4C1AAE4}">
      <dgm:prSet/>
      <dgm:spPr/>
      <dgm:t>
        <a:bodyPr/>
        <a:lstStyle/>
        <a:p>
          <a:endParaRPr lang="en-US"/>
        </a:p>
      </dgm:t>
    </dgm:pt>
    <dgm:pt modelId="{B86A1B2F-B223-43DE-BA53-DAD9F92E3B7F}" type="sibTrans" cxnId="{9A6F6974-7AC2-4F93-8EE3-553EB4C1AAE4}">
      <dgm:prSet/>
      <dgm:spPr/>
      <dgm:t>
        <a:bodyPr/>
        <a:lstStyle/>
        <a:p>
          <a:endParaRPr lang="en-US"/>
        </a:p>
      </dgm:t>
    </dgm:pt>
    <dgm:pt modelId="{B6AA0BD4-E42D-476F-8B7F-41DD95BEBDAC}" type="pres">
      <dgm:prSet presAssocID="{D22CA96A-03CE-4914-96C2-5E7CAFB13E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A298C9-28AB-4486-810A-AA31EA23589F}" type="pres">
      <dgm:prSet presAssocID="{D9BBFEDD-778A-42CE-90C9-EBD1C18C22B6}" presName="hierRoot1" presStyleCnt="0">
        <dgm:presLayoutVars>
          <dgm:hierBranch val="init"/>
        </dgm:presLayoutVars>
      </dgm:prSet>
      <dgm:spPr/>
    </dgm:pt>
    <dgm:pt modelId="{0E2A0929-7C24-439B-B03C-442CB40CBF3A}" type="pres">
      <dgm:prSet presAssocID="{D9BBFEDD-778A-42CE-90C9-EBD1C18C22B6}" presName="rootComposite1" presStyleCnt="0"/>
      <dgm:spPr/>
    </dgm:pt>
    <dgm:pt modelId="{ADF10E3C-EC6B-4A6B-9287-E4D95710B3E7}" type="pres">
      <dgm:prSet presAssocID="{D9BBFEDD-778A-42CE-90C9-EBD1C18C22B6}" presName="rootText1" presStyleLbl="node0" presStyleIdx="0" presStyleCnt="1" custScaleX="264807" custLinFactNeighborX="-1412" custLinFactNeighborY="-377">
        <dgm:presLayoutVars>
          <dgm:chPref val="3"/>
        </dgm:presLayoutVars>
      </dgm:prSet>
      <dgm:spPr/>
    </dgm:pt>
    <dgm:pt modelId="{ACD4D486-1DE3-48F7-991C-04C72266D44C}" type="pres">
      <dgm:prSet presAssocID="{D9BBFEDD-778A-42CE-90C9-EBD1C18C22B6}" presName="rootConnector1" presStyleLbl="node1" presStyleIdx="0" presStyleCnt="0"/>
      <dgm:spPr/>
    </dgm:pt>
    <dgm:pt modelId="{B4D98758-FA9D-4113-90C3-D85E0DB34890}" type="pres">
      <dgm:prSet presAssocID="{D9BBFEDD-778A-42CE-90C9-EBD1C18C22B6}" presName="hierChild2" presStyleCnt="0"/>
      <dgm:spPr/>
    </dgm:pt>
    <dgm:pt modelId="{24ADFE2B-7F44-4C5A-89DA-21B123BB03FD}" type="pres">
      <dgm:prSet presAssocID="{62ED2454-F7F0-4E65-ACCC-F02ECC186844}" presName="Name37" presStyleLbl="parChTrans1D2" presStyleIdx="0" presStyleCnt="2"/>
      <dgm:spPr/>
    </dgm:pt>
    <dgm:pt modelId="{BE2FE2F1-CE8D-411B-872B-AAEF49325738}" type="pres">
      <dgm:prSet presAssocID="{B71D32C2-4B22-4755-B411-F65F175E1027}" presName="hierRoot2" presStyleCnt="0">
        <dgm:presLayoutVars>
          <dgm:hierBranch val="init"/>
        </dgm:presLayoutVars>
      </dgm:prSet>
      <dgm:spPr/>
    </dgm:pt>
    <dgm:pt modelId="{9973E5B4-4A6D-41C2-BEA5-8D0C35522EA4}" type="pres">
      <dgm:prSet presAssocID="{B71D32C2-4B22-4755-B411-F65F175E1027}" presName="rootComposite" presStyleCnt="0"/>
      <dgm:spPr/>
    </dgm:pt>
    <dgm:pt modelId="{067CE433-F920-45AF-9815-3B34D32661E6}" type="pres">
      <dgm:prSet presAssocID="{B71D32C2-4B22-4755-B411-F65F175E1027}" presName="rootText" presStyleLbl="node2" presStyleIdx="0" presStyleCnt="2" custScaleX="173744">
        <dgm:presLayoutVars>
          <dgm:chPref val="3"/>
        </dgm:presLayoutVars>
      </dgm:prSet>
      <dgm:spPr/>
    </dgm:pt>
    <dgm:pt modelId="{254EEFB3-4CE2-4C62-8748-0365C51E75ED}" type="pres">
      <dgm:prSet presAssocID="{B71D32C2-4B22-4755-B411-F65F175E1027}" presName="rootConnector" presStyleLbl="node2" presStyleIdx="0" presStyleCnt="2"/>
      <dgm:spPr/>
    </dgm:pt>
    <dgm:pt modelId="{E8D6A7AE-DA1A-44F3-92EF-19A46D2FD8DA}" type="pres">
      <dgm:prSet presAssocID="{B71D32C2-4B22-4755-B411-F65F175E1027}" presName="hierChild4" presStyleCnt="0"/>
      <dgm:spPr/>
    </dgm:pt>
    <dgm:pt modelId="{6AFC8ADC-13E9-4C3E-8AAF-4D1A930FE7DF}" type="pres">
      <dgm:prSet presAssocID="{9B91ACF4-27E4-40AB-83A2-715D7DD0B87A}" presName="Name37" presStyleLbl="parChTrans1D3" presStyleIdx="0" presStyleCnt="5"/>
      <dgm:spPr/>
    </dgm:pt>
    <dgm:pt modelId="{F32E76A3-3CF3-4556-9591-BFC514DFC81B}" type="pres">
      <dgm:prSet presAssocID="{889FDDC8-4088-49C9-8668-0B60967E3BF1}" presName="hierRoot2" presStyleCnt="0">
        <dgm:presLayoutVars>
          <dgm:hierBranch val="init"/>
        </dgm:presLayoutVars>
      </dgm:prSet>
      <dgm:spPr/>
    </dgm:pt>
    <dgm:pt modelId="{C1363FC7-DECF-4B8B-985D-044377DA3499}" type="pres">
      <dgm:prSet presAssocID="{889FDDC8-4088-49C9-8668-0B60967E3BF1}" presName="rootComposite" presStyleCnt="0"/>
      <dgm:spPr/>
    </dgm:pt>
    <dgm:pt modelId="{BA4DEE75-08B7-4382-949E-17C7B74CEED4}" type="pres">
      <dgm:prSet presAssocID="{889FDDC8-4088-49C9-8668-0B60967E3BF1}" presName="rootText" presStyleLbl="node3" presStyleIdx="0" presStyleCnt="5">
        <dgm:presLayoutVars>
          <dgm:chPref val="3"/>
        </dgm:presLayoutVars>
      </dgm:prSet>
      <dgm:spPr/>
    </dgm:pt>
    <dgm:pt modelId="{D5347E76-19E5-49FB-9348-A2521325BE27}" type="pres">
      <dgm:prSet presAssocID="{889FDDC8-4088-49C9-8668-0B60967E3BF1}" presName="rootConnector" presStyleLbl="node3" presStyleIdx="0" presStyleCnt="5"/>
      <dgm:spPr/>
    </dgm:pt>
    <dgm:pt modelId="{EDA53B6F-DDC8-4805-8792-05CED2C0FDED}" type="pres">
      <dgm:prSet presAssocID="{889FDDC8-4088-49C9-8668-0B60967E3BF1}" presName="hierChild4" presStyleCnt="0"/>
      <dgm:spPr/>
    </dgm:pt>
    <dgm:pt modelId="{43D5F40C-A90C-4EFF-9159-EF274EC55AD5}" type="pres">
      <dgm:prSet presAssocID="{889FDDC8-4088-49C9-8668-0B60967E3BF1}" presName="hierChild5" presStyleCnt="0"/>
      <dgm:spPr/>
    </dgm:pt>
    <dgm:pt modelId="{63755F27-6248-40DE-9130-1F9F58086D90}" type="pres">
      <dgm:prSet presAssocID="{6870A2F4-1B87-44C8-896E-1FE104273893}" presName="Name37" presStyleLbl="parChTrans1D3" presStyleIdx="1" presStyleCnt="5"/>
      <dgm:spPr/>
    </dgm:pt>
    <dgm:pt modelId="{2C806E45-6767-4B44-8594-D55291775174}" type="pres">
      <dgm:prSet presAssocID="{71C61723-24BD-48D9-A598-F9F02E1EE283}" presName="hierRoot2" presStyleCnt="0">
        <dgm:presLayoutVars>
          <dgm:hierBranch val="init"/>
        </dgm:presLayoutVars>
      </dgm:prSet>
      <dgm:spPr/>
    </dgm:pt>
    <dgm:pt modelId="{F4642C90-513C-4BCF-A9A6-64AD9388EE67}" type="pres">
      <dgm:prSet presAssocID="{71C61723-24BD-48D9-A598-F9F02E1EE283}" presName="rootComposite" presStyleCnt="0"/>
      <dgm:spPr/>
    </dgm:pt>
    <dgm:pt modelId="{69FB9478-C834-41B3-8833-49D61B6A757D}" type="pres">
      <dgm:prSet presAssocID="{71C61723-24BD-48D9-A598-F9F02E1EE283}" presName="rootText" presStyleLbl="node3" presStyleIdx="1" presStyleCnt="5">
        <dgm:presLayoutVars>
          <dgm:chPref val="3"/>
        </dgm:presLayoutVars>
      </dgm:prSet>
      <dgm:spPr/>
    </dgm:pt>
    <dgm:pt modelId="{9BD625B8-9324-46DD-B205-3DE3D3349E59}" type="pres">
      <dgm:prSet presAssocID="{71C61723-24BD-48D9-A598-F9F02E1EE283}" presName="rootConnector" presStyleLbl="node3" presStyleIdx="1" presStyleCnt="5"/>
      <dgm:spPr/>
    </dgm:pt>
    <dgm:pt modelId="{FE341AF2-C52D-4834-A8AC-351CE4C026D2}" type="pres">
      <dgm:prSet presAssocID="{71C61723-24BD-48D9-A598-F9F02E1EE283}" presName="hierChild4" presStyleCnt="0"/>
      <dgm:spPr/>
    </dgm:pt>
    <dgm:pt modelId="{62CF3FC9-F101-4568-BB41-98670D202032}" type="pres">
      <dgm:prSet presAssocID="{71C61723-24BD-48D9-A598-F9F02E1EE283}" presName="hierChild5" presStyleCnt="0"/>
      <dgm:spPr/>
    </dgm:pt>
    <dgm:pt modelId="{3FEBA226-8659-4D6F-8F29-8787A58311E2}" type="pres">
      <dgm:prSet presAssocID="{8D095BE1-CAA5-4346-B2AA-AC3E5B76BDBE}" presName="Name37" presStyleLbl="parChTrans1D3" presStyleIdx="2" presStyleCnt="5"/>
      <dgm:spPr/>
    </dgm:pt>
    <dgm:pt modelId="{8AB8F26C-147C-4BBF-B94F-8F234FD97BBD}" type="pres">
      <dgm:prSet presAssocID="{B14FC6AF-983A-4C36-B664-26C96CEE0FD8}" presName="hierRoot2" presStyleCnt="0">
        <dgm:presLayoutVars>
          <dgm:hierBranch val="init"/>
        </dgm:presLayoutVars>
      </dgm:prSet>
      <dgm:spPr/>
    </dgm:pt>
    <dgm:pt modelId="{CFA41269-34D7-4FAE-8AFE-3939221A1440}" type="pres">
      <dgm:prSet presAssocID="{B14FC6AF-983A-4C36-B664-26C96CEE0FD8}" presName="rootComposite" presStyleCnt="0"/>
      <dgm:spPr/>
    </dgm:pt>
    <dgm:pt modelId="{D53BDDD5-ED8F-496C-BCAA-E91BE526FF0E}" type="pres">
      <dgm:prSet presAssocID="{B14FC6AF-983A-4C36-B664-26C96CEE0FD8}" presName="rootText" presStyleLbl="node3" presStyleIdx="2" presStyleCnt="5">
        <dgm:presLayoutVars>
          <dgm:chPref val="3"/>
        </dgm:presLayoutVars>
      </dgm:prSet>
      <dgm:spPr/>
    </dgm:pt>
    <dgm:pt modelId="{4AD99A85-32B2-42EB-A2A4-A0FF53D69DC5}" type="pres">
      <dgm:prSet presAssocID="{B14FC6AF-983A-4C36-B664-26C96CEE0FD8}" presName="rootConnector" presStyleLbl="node3" presStyleIdx="2" presStyleCnt="5"/>
      <dgm:spPr/>
    </dgm:pt>
    <dgm:pt modelId="{BEB6F698-7370-47EB-A7A4-A0A80E5C8D71}" type="pres">
      <dgm:prSet presAssocID="{B14FC6AF-983A-4C36-B664-26C96CEE0FD8}" presName="hierChild4" presStyleCnt="0"/>
      <dgm:spPr/>
    </dgm:pt>
    <dgm:pt modelId="{713156F2-5ECD-4C35-9AD3-68C89A1CDCB2}" type="pres">
      <dgm:prSet presAssocID="{B14FC6AF-983A-4C36-B664-26C96CEE0FD8}" presName="hierChild5" presStyleCnt="0"/>
      <dgm:spPr/>
    </dgm:pt>
    <dgm:pt modelId="{04BDABF9-3B85-4220-A1A9-9E9690229C8E}" type="pres">
      <dgm:prSet presAssocID="{B71D32C2-4B22-4755-B411-F65F175E1027}" presName="hierChild5" presStyleCnt="0"/>
      <dgm:spPr/>
    </dgm:pt>
    <dgm:pt modelId="{AAB71793-8803-4011-AECE-9A76A5249D66}" type="pres">
      <dgm:prSet presAssocID="{4B71876B-32C0-4CC3-A8AA-5587CDC64C30}" presName="Name37" presStyleLbl="parChTrans1D2" presStyleIdx="1" presStyleCnt="2"/>
      <dgm:spPr/>
    </dgm:pt>
    <dgm:pt modelId="{75C75847-E772-4C11-B673-593BEE298F9F}" type="pres">
      <dgm:prSet presAssocID="{74B8455A-EEBC-41C9-8379-CE980DDD5F35}" presName="hierRoot2" presStyleCnt="0">
        <dgm:presLayoutVars>
          <dgm:hierBranch val="init"/>
        </dgm:presLayoutVars>
      </dgm:prSet>
      <dgm:spPr/>
    </dgm:pt>
    <dgm:pt modelId="{986D1165-ACC2-411D-A09F-FCA11205612C}" type="pres">
      <dgm:prSet presAssocID="{74B8455A-EEBC-41C9-8379-CE980DDD5F35}" presName="rootComposite" presStyleCnt="0"/>
      <dgm:spPr/>
    </dgm:pt>
    <dgm:pt modelId="{D054565A-C1F5-4827-8288-FBCC08A61961}" type="pres">
      <dgm:prSet presAssocID="{74B8455A-EEBC-41C9-8379-CE980DDD5F35}" presName="rootText" presStyleLbl="node2" presStyleIdx="1" presStyleCnt="2" custScaleX="197558">
        <dgm:presLayoutVars>
          <dgm:chPref val="3"/>
        </dgm:presLayoutVars>
      </dgm:prSet>
      <dgm:spPr/>
    </dgm:pt>
    <dgm:pt modelId="{EAFF1BE7-F24E-4FA5-BC16-A36FD945298F}" type="pres">
      <dgm:prSet presAssocID="{74B8455A-EEBC-41C9-8379-CE980DDD5F35}" presName="rootConnector" presStyleLbl="node2" presStyleIdx="1" presStyleCnt="2"/>
      <dgm:spPr/>
    </dgm:pt>
    <dgm:pt modelId="{BFB90BB2-A788-4567-97A8-3127B665284E}" type="pres">
      <dgm:prSet presAssocID="{74B8455A-EEBC-41C9-8379-CE980DDD5F35}" presName="hierChild4" presStyleCnt="0"/>
      <dgm:spPr/>
    </dgm:pt>
    <dgm:pt modelId="{DD08CBE0-4EE1-4223-9225-6E3A4C3CB587}" type="pres">
      <dgm:prSet presAssocID="{A07300C8-557E-4A05-B558-D33314B40602}" presName="Name37" presStyleLbl="parChTrans1D3" presStyleIdx="3" presStyleCnt="5"/>
      <dgm:spPr/>
    </dgm:pt>
    <dgm:pt modelId="{6D26F828-E3C9-4101-ABD8-BD33477B2B02}" type="pres">
      <dgm:prSet presAssocID="{F35DAF34-E23D-4428-AB13-86625DC0005C}" presName="hierRoot2" presStyleCnt="0">
        <dgm:presLayoutVars>
          <dgm:hierBranch val="init"/>
        </dgm:presLayoutVars>
      </dgm:prSet>
      <dgm:spPr/>
    </dgm:pt>
    <dgm:pt modelId="{50D8393B-EDB7-4D84-BC0C-3C5AC39BC9C2}" type="pres">
      <dgm:prSet presAssocID="{F35DAF34-E23D-4428-AB13-86625DC0005C}" presName="rootComposite" presStyleCnt="0"/>
      <dgm:spPr/>
    </dgm:pt>
    <dgm:pt modelId="{E152C0E1-734A-49E7-AC24-FA7D2F994008}" type="pres">
      <dgm:prSet presAssocID="{F35DAF34-E23D-4428-AB13-86625DC0005C}" presName="rootText" presStyleLbl="node3" presStyleIdx="3" presStyleCnt="5">
        <dgm:presLayoutVars>
          <dgm:chPref val="3"/>
        </dgm:presLayoutVars>
      </dgm:prSet>
      <dgm:spPr/>
    </dgm:pt>
    <dgm:pt modelId="{FB3694E6-912C-4B2D-B351-04F3F1622E34}" type="pres">
      <dgm:prSet presAssocID="{F35DAF34-E23D-4428-AB13-86625DC0005C}" presName="rootConnector" presStyleLbl="node3" presStyleIdx="3" presStyleCnt="5"/>
      <dgm:spPr/>
    </dgm:pt>
    <dgm:pt modelId="{09CA1007-1E54-46AA-9513-F5A6D5408A46}" type="pres">
      <dgm:prSet presAssocID="{F35DAF34-E23D-4428-AB13-86625DC0005C}" presName="hierChild4" presStyleCnt="0"/>
      <dgm:spPr/>
    </dgm:pt>
    <dgm:pt modelId="{8655AEB7-D003-4EFB-AB9E-060CECCA2A58}" type="pres">
      <dgm:prSet presAssocID="{F35DAF34-E23D-4428-AB13-86625DC0005C}" presName="hierChild5" presStyleCnt="0"/>
      <dgm:spPr/>
    </dgm:pt>
    <dgm:pt modelId="{18967D9D-AA5A-4BF3-885D-7C33B56146A4}" type="pres">
      <dgm:prSet presAssocID="{BDB56BFF-3FA4-498A-8A4C-396C92122101}" presName="Name37" presStyleLbl="parChTrans1D3" presStyleIdx="4" presStyleCnt="5"/>
      <dgm:spPr/>
    </dgm:pt>
    <dgm:pt modelId="{5A53D210-97B9-4768-B92C-85710CCC78DE}" type="pres">
      <dgm:prSet presAssocID="{5682BC44-74D9-4947-96D8-E07A9C281F9B}" presName="hierRoot2" presStyleCnt="0">
        <dgm:presLayoutVars>
          <dgm:hierBranch val="init"/>
        </dgm:presLayoutVars>
      </dgm:prSet>
      <dgm:spPr/>
    </dgm:pt>
    <dgm:pt modelId="{8601E052-8529-424B-A0FD-CDC7359CFD41}" type="pres">
      <dgm:prSet presAssocID="{5682BC44-74D9-4947-96D8-E07A9C281F9B}" presName="rootComposite" presStyleCnt="0"/>
      <dgm:spPr/>
    </dgm:pt>
    <dgm:pt modelId="{58061734-F3A0-4AE2-BFDF-D2ABD383791F}" type="pres">
      <dgm:prSet presAssocID="{5682BC44-74D9-4947-96D8-E07A9C281F9B}" presName="rootText" presStyleLbl="node3" presStyleIdx="4" presStyleCnt="5">
        <dgm:presLayoutVars>
          <dgm:chPref val="3"/>
        </dgm:presLayoutVars>
      </dgm:prSet>
      <dgm:spPr/>
    </dgm:pt>
    <dgm:pt modelId="{8D18F723-224C-436F-AD3D-877576BAC723}" type="pres">
      <dgm:prSet presAssocID="{5682BC44-74D9-4947-96D8-E07A9C281F9B}" presName="rootConnector" presStyleLbl="node3" presStyleIdx="4" presStyleCnt="5"/>
      <dgm:spPr/>
    </dgm:pt>
    <dgm:pt modelId="{D6AAC4A6-E575-4521-8B13-31ABCAC622D5}" type="pres">
      <dgm:prSet presAssocID="{5682BC44-74D9-4947-96D8-E07A9C281F9B}" presName="hierChild4" presStyleCnt="0"/>
      <dgm:spPr/>
    </dgm:pt>
    <dgm:pt modelId="{E7BB025C-C339-4035-BB09-3F6E3DCE2312}" type="pres">
      <dgm:prSet presAssocID="{5682BC44-74D9-4947-96D8-E07A9C281F9B}" presName="hierChild5" presStyleCnt="0"/>
      <dgm:spPr/>
    </dgm:pt>
    <dgm:pt modelId="{E7DA6D0E-F7E8-408C-AE3F-0B37FD7E9072}" type="pres">
      <dgm:prSet presAssocID="{74B8455A-EEBC-41C9-8379-CE980DDD5F35}" presName="hierChild5" presStyleCnt="0"/>
      <dgm:spPr/>
    </dgm:pt>
    <dgm:pt modelId="{01233010-FE5D-4D96-8ADC-D639711AA547}" type="pres">
      <dgm:prSet presAssocID="{D9BBFEDD-778A-42CE-90C9-EBD1C18C22B6}" presName="hierChild3" presStyleCnt="0"/>
      <dgm:spPr/>
    </dgm:pt>
  </dgm:ptLst>
  <dgm:cxnLst>
    <dgm:cxn modelId="{E0501200-3C46-44DF-BBF8-D1FDDA59DB30}" type="presOf" srcId="{6870A2F4-1B87-44C8-896E-1FE104273893}" destId="{63755F27-6248-40DE-9130-1F9F58086D90}" srcOrd="0" destOrd="0" presId="urn:microsoft.com/office/officeart/2005/8/layout/orgChart1"/>
    <dgm:cxn modelId="{84A02207-F9FD-4D74-804B-5EF2D6917E42}" srcId="{B71D32C2-4B22-4755-B411-F65F175E1027}" destId="{71C61723-24BD-48D9-A598-F9F02E1EE283}" srcOrd="1" destOrd="0" parTransId="{6870A2F4-1B87-44C8-896E-1FE104273893}" sibTransId="{C693FA94-598C-485C-B530-E9D6DA4012D5}"/>
    <dgm:cxn modelId="{3EBB8B07-D64F-4E69-96FD-B75E33884AEA}" type="presOf" srcId="{BDB56BFF-3FA4-498A-8A4C-396C92122101}" destId="{18967D9D-AA5A-4BF3-885D-7C33B56146A4}" srcOrd="0" destOrd="0" presId="urn:microsoft.com/office/officeart/2005/8/layout/orgChart1"/>
    <dgm:cxn modelId="{7908E61E-6F08-418D-8BF3-6336B67AD28A}" type="presOf" srcId="{889FDDC8-4088-49C9-8668-0B60967E3BF1}" destId="{D5347E76-19E5-49FB-9348-A2521325BE27}" srcOrd="1" destOrd="0" presId="urn:microsoft.com/office/officeart/2005/8/layout/orgChart1"/>
    <dgm:cxn modelId="{AB452D1F-7523-44AD-821D-12E96A916029}" type="presOf" srcId="{D9BBFEDD-778A-42CE-90C9-EBD1C18C22B6}" destId="{ADF10E3C-EC6B-4A6B-9287-E4D95710B3E7}" srcOrd="0" destOrd="0" presId="urn:microsoft.com/office/officeart/2005/8/layout/orgChart1"/>
    <dgm:cxn modelId="{30FCC42B-2825-4C30-8B48-3694A271AA4C}" type="presOf" srcId="{62ED2454-F7F0-4E65-ACCC-F02ECC186844}" destId="{24ADFE2B-7F44-4C5A-89DA-21B123BB03FD}" srcOrd="0" destOrd="0" presId="urn:microsoft.com/office/officeart/2005/8/layout/orgChart1"/>
    <dgm:cxn modelId="{DB953830-2FFC-422B-9C1F-67996251C4B7}" type="presOf" srcId="{74B8455A-EEBC-41C9-8379-CE980DDD5F35}" destId="{D054565A-C1F5-4827-8288-FBCC08A61961}" srcOrd="0" destOrd="0" presId="urn:microsoft.com/office/officeart/2005/8/layout/orgChart1"/>
    <dgm:cxn modelId="{B734D53E-3E09-4D88-B944-F67180D8C401}" srcId="{B71D32C2-4B22-4755-B411-F65F175E1027}" destId="{889FDDC8-4088-49C9-8668-0B60967E3BF1}" srcOrd="0" destOrd="0" parTransId="{9B91ACF4-27E4-40AB-83A2-715D7DD0B87A}" sibTransId="{98A5A5EB-3F6F-48F2-9BA1-43B9E4E050AC}"/>
    <dgm:cxn modelId="{AC090760-FC97-4CDB-BF90-2A9DE546CDAF}" srcId="{D22CA96A-03CE-4914-96C2-5E7CAFB13E63}" destId="{D9BBFEDD-778A-42CE-90C9-EBD1C18C22B6}" srcOrd="0" destOrd="0" parTransId="{779A4439-B040-4992-AB4E-1BC8DF8E7AFC}" sibTransId="{364FC484-C8D0-4183-964B-446DFC9532A2}"/>
    <dgm:cxn modelId="{6A84924A-6E76-4A74-A2B9-548316A2BEED}" type="presOf" srcId="{9B91ACF4-27E4-40AB-83A2-715D7DD0B87A}" destId="{6AFC8ADC-13E9-4C3E-8AAF-4D1A930FE7DF}" srcOrd="0" destOrd="0" presId="urn:microsoft.com/office/officeart/2005/8/layout/orgChart1"/>
    <dgm:cxn modelId="{0D56EB4D-93BE-4DD9-BD78-4AE256A642A8}" type="presOf" srcId="{8D095BE1-CAA5-4346-B2AA-AC3E5B76BDBE}" destId="{3FEBA226-8659-4D6F-8F29-8787A58311E2}" srcOrd="0" destOrd="0" presId="urn:microsoft.com/office/officeart/2005/8/layout/orgChart1"/>
    <dgm:cxn modelId="{68656271-9672-46CC-82F1-2BCF0C3B7D7C}" type="presOf" srcId="{A07300C8-557E-4A05-B558-D33314B40602}" destId="{DD08CBE0-4EE1-4223-9225-6E3A4C3CB587}" srcOrd="0" destOrd="0" presId="urn:microsoft.com/office/officeart/2005/8/layout/orgChart1"/>
    <dgm:cxn modelId="{6DD90C52-B309-4267-B30D-F5DDB1E77DD6}" type="presOf" srcId="{B14FC6AF-983A-4C36-B664-26C96CEE0FD8}" destId="{D53BDDD5-ED8F-496C-BCAA-E91BE526FF0E}" srcOrd="0" destOrd="0" presId="urn:microsoft.com/office/officeart/2005/8/layout/orgChart1"/>
    <dgm:cxn modelId="{33319B73-0FCA-4C4E-8B77-CC39742BECEB}" type="presOf" srcId="{5682BC44-74D9-4947-96D8-E07A9C281F9B}" destId="{8D18F723-224C-436F-AD3D-877576BAC723}" srcOrd="1" destOrd="0" presId="urn:microsoft.com/office/officeart/2005/8/layout/orgChart1"/>
    <dgm:cxn modelId="{9A6F6974-7AC2-4F93-8EE3-553EB4C1AAE4}" srcId="{74B8455A-EEBC-41C9-8379-CE980DDD5F35}" destId="{5682BC44-74D9-4947-96D8-E07A9C281F9B}" srcOrd="1" destOrd="0" parTransId="{BDB56BFF-3FA4-498A-8A4C-396C92122101}" sibTransId="{B86A1B2F-B223-43DE-BA53-DAD9F92E3B7F}"/>
    <dgm:cxn modelId="{D58EDA58-F7FA-43E0-ABA3-0E432581BAF0}" type="presOf" srcId="{F35DAF34-E23D-4428-AB13-86625DC0005C}" destId="{FB3694E6-912C-4B2D-B351-04F3F1622E34}" srcOrd="1" destOrd="0" presId="urn:microsoft.com/office/officeart/2005/8/layout/orgChart1"/>
    <dgm:cxn modelId="{27522486-6B51-4A70-B790-61E2874254D8}" type="presOf" srcId="{5682BC44-74D9-4947-96D8-E07A9C281F9B}" destId="{58061734-F3A0-4AE2-BFDF-D2ABD383791F}" srcOrd="0" destOrd="0" presId="urn:microsoft.com/office/officeart/2005/8/layout/orgChart1"/>
    <dgm:cxn modelId="{5A19E08E-BF96-41C9-9E80-10310B61DFAA}" srcId="{D9BBFEDD-778A-42CE-90C9-EBD1C18C22B6}" destId="{B71D32C2-4B22-4755-B411-F65F175E1027}" srcOrd="0" destOrd="0" parTransId="{62ED2454-F7F0-4E65-ACCC-F02ECC186844}" sibTransId="{E30106B2-BE15-4CD9-A346-4FB30F40FD9C}"/>
    <dgm:cxn modelId="{914CB990-0411-4089-B6FD-4A3C341DB718}" type="presOf" srcId="{B14FC6AF-983A-4C36-B664-26C96CEE0FD8}" destId="{4AD99A85-32B2-42EB-A2A4-A0FF53D69DC5}" srcOrd="1" destOrd="0" presId="urn:microsoft.com/office/officeart/2005/8/layout/orgChart1"/>
    <dgm:cxn modelId="{8DA6E495-8A34-4840-A65E-76C765B7866F}" type="presOf" srcId="{889FDDC8-4088-49C9-8668-0B60967E3BF1}" destId="{BA4DEE75-08B7-4382-949E-17C7B74CEED4}" srcOrd="0" destOrd="0" presId="urn:microsoft.com/office/officeart/2005/8/layout/orgChart1"/>
    <dgm:cxn modelId="{F88898A1-7696-4306-8C33-9D8A19FDFA76}" srcId="{B71D32C2-4B22-4755-B411-F65F175E1027}" destId="{B14FC6AF-983A-4C36-B664-26C96CEE0FD8}" srcOrd="2" destOrd="0" parTransId="{8D095BE1-CAA5-4346-B2AA-AC3E5B76BDBE}" sibTransId="{C5750626-5B52-439E-AD97-9BC2EF628843}"/>
    <dgm:cxn modelId="{A06857AB-9452-490C-8139-17F1E7E59E66}" type="presOf" srcId="{4B71876B-32C0-4CC3-A8AA-5587CDC64C30}" destId="{AAB71793-8803-4011-AECE-9A76A5249D66}" srcOrd="0" destOrd="0" presId="urn:microsoft.com/office/officeart/2005/8/layout/orgChart1"/>
    <dgm:cxn modelId="{8BB17BAC-BDB7-45F2-AB11-661BED9C6FA0}" type="presOf" srcId="{71C61723-24BD-48D9-A598-F9F02E1EE283}" destId="{69FB9478-C834-41B3-8833-49D61B6A757D}" srcOrd="0" destOrd="0" presId="urn:microsoft.com/office/officeart/2005/8/layout/orgChart1"/>
    <dgm:cxn modelId="{229C80B0-3143-42C5-AF3F-8C80F98EA7CC}" type="presOf" srcId="{B71D32C2-4B22-4755-B411-F65F175E1027}" destId="{254EEFB3-4CE2-4C62-8748-0365C51E75ED}" srcOrd="1" destOrd="0" presId="urn:microsoft.com/office/officeart/2005/8/layout/orgChart1"/>
    <dgm:cxn modelId="{2F7A56B6-C69A-44EA-B14A-491C6000D7C1}" type="presOf" srcId="{D22CA96A-03CE-4914-96C2-5E7CAFB13E63}" destId="{B6AA0BD4-E42D-476F-8B7F-41DD95BEBDAC}" srcOrd="0" destOrd="0" presId="urn:microsoft.com/office/officeart/2005/8/layout/orgChart1"/>
    <dgm:cxn modelId="{341A6DBA-A8E2-4DCD-BFD3-5ABF3A64E397}" srcId="{74B8455A-EEBC-41C9-8379-CE980DDD5F35}" destId="{F35DAF34-E23D-4428-AB13-86625DC0005C}" srcOrd="0" destOrd="0" parTransId="{A07300C8-557E-4A05-B558-D33314B40602}" sibTransId="{43F238A2-A7C9-464C-B82E-74A0ECBB11E4}"/>
    <dgm:cxn modelId="{3424D6CB-E267-49C4-8D8A-BD800617D8C3}" srcId="{D9BBFEDD-778A-42CE-90C9-EBD1C18C22B6}" destId="{74B8455A-EEBC-41C9-8379-CE980DDD5F35}" srcOrd="1" destOrd="0" parTransId="{4B71876B-32C0-4CC3-A8AA-5587CDC64C30}" sibTransId="{A1A2F74B-0696-4689-911A-1BDA480231D8}"/>
    <dgm:cxn modelId="{FF9259D4-20C1-48D1-9FAC-9C0AFEF54AFB}" type="presOf" srcId="{71C61723-24BD-48D9-A598-F9F02E1EE283}" destId="{9BD625B8-9324-46DD-B205-3DE3D3349E59}" srcOrd="1" destOrd="0" presId="urn:microsoft.com/office/officeart/2005/8/layout/orgChart1"/>
    <dgm:cxn modelId="{FA6D00E5-6A4D-40E9-A7E9-304B075A2E03}" type="presOf" srcId="{D9BBFEDD-778A-42CE-90C9-EBD1C18C22B6}" destId="{ACD4D486-1DE3-48F7-991C-04C72266D44C}" srcOrd="1" destOrd="0" presId="urn:microsoft.com/office/officeart/2005/8/layout/orgChart1"/>
    <dgm:cxn modelId="{40E998EC-E526-44DE-A958-37059C7956DD}" type="presOf" srcId="{74B8455A-EEBC-41C9-8379-CE980DDD5F35}" destId="{EAFF1BE7-F24E-4FA5-BC16-A36FD945298F}" srcOrd="1" destOrd="0" presId="urn:microsoft.com/office/officeart/2005/8/layout/orgChart1"/>
    <dgm:cxn modelId="{303AC9ED-CF0D-4461-812B-BCC773831EA1}" type="presOf" srcId="{F35DAF34-E23D-4428-AB13-86625DC0005C}" destId="{E152C0E1-734A-49E7-AC24-FA7D2F994008}" srcOrd="0" destOrd="0" presId="urn:microsoft.com/office/officeart/2005/8/layout/orgChart1"/>
    <dgm:cxn modelId="{F35A67FF-7EDD-431B-8D9A-7DBBA36555C6}" type="presOf" srcId="{B71D32C2-4B22-4755-B411-F65F175E1027}" destId="{067CE433-F920-45AF-9815-3B34D32661E6}" srcOrd="0" destOrd="0" presId="urn:microsoft.com/office/officeart/2005/8/layout/orgChart1"/>
    <dgm:cxn modelId="{B9AE534D-C586-49DE-8B09-D7A7E988F603}" type="presParOf" srcId="{B6AA0BD4-E42D-476F-8B7F-41DD95BEBDAC}" destId="{00A298C9-28AB-4486-810A-AA31EA23589F}" srcOrd="0" destOrd="0" presId="urn:microsoft.com/office/officeart/2005/8/layout/orgChart1"/>
    <dgm:cxn modelId="{589BD7F0-22F5-4C58-A1D4-CEC814F529E3}" type="presParOf" srcId="{00A298C9-28AB-4486-810A-AA31EA23589F}" destId="{0E2A0929-7C24-439B-B03C-442CB40CBF3A}" srcOrd="0" destOrd="0" presId="urn:microsoft.com/office/officeart/2005/8/layout/orgChart1"/>
    <dgm:cxn modelId="{E931B6FF-2189-402D-B0DF-41539E042C4B}" type="presParOf" srcId="{0E2A0929-7C24-439B-B03C-442CB40CBF3A}" destId="{ADF10E3C-EC6B-4A6B-9287-E4D95710B3E7}" srcOrd="0" destOrd="0" presId="urn:microsoft.com/office/officeart/2005/8/layout/orgChart1"/>
    <dgm:cxn modelId="{01599DBB-D1B4-43E5-94F4-B7B13AC666A2}" type="presParOf" srcId="{0E2A0929-7C24-439B-B03C-442CB40CBF3A}" destId="{ACD4D486-1DE3-48F7-991C-04C72266D44C}" srcOrd="1" destOrd="0" presId="urn:microsoft.com/office/officeart/2005/8/layout/orgChart1"/>
    <dgm:cxn modelId="{2D21575C-5DDD-4C15-8E07-0AE8034291E2}" type="presParOf" srcId="{00A298C9-28AB-4486-810A-AA31EA23589F}" destId="{B4D98758-FA9D-4113-90C3-D85E0DB34890}" srcOrd="1" destOrd="0" presId="urn:microsoft.com/office/officeart/2005/8/layout/orgChart1"/>
    <dgm:cxn modelId="{AF7539E7-10B9-49F9-B769-30456A635004}" type="presParOf" srcId="{B4D98758-FA9D-4113-90C3-D85E0DB34890}" destId="{24ADFE2B-7F44-4C5A-89DA-21B123BB03FD}" srcOrd="0" destOrd="0" presId="urn:microsoft.com/office/officeart/2005/8/layout/orgChart1"/>
    <dgm:cxn modelId="{8A68F05C-7F34-42D3-824A-91DEC7250ADC}" type="presParOf" srcId="{B4D98758-FA9D-4113-90C3-D85E0DB34890}" destId="{BE2FE2F1-CE8D-411B-872B-AAEF49325738}" srcOrd="1" destOrd="0" presId="urn:microsoft.com/office/officeart/2005/8/layout/orgChart1"/>
    <dgm:cxn modelId="{1264B371-1B1F-4B13-9FD1-6DB4A78A63B0}" type="presParOf" srcId="{BE2FE2F1-CE8D-411B-872B-AAEF49325738}" destId="{9973E5B4-4A6D-41C2-BEA5-8D0C35522EA4}" srcOrd="0" destOrd="0" presId="urn:microsoft.com/office/officeart/2005/8/layout/orgChart1"/>
    <dgm:cxn modelId="{40BE7E0F-0382-48C3-8E07-80324F1E4DD6}" type="presParOf" srcId="{9973E5B4-4A6D-41C2-BEA5-8D0C35522EA4}" destId="{067CE433-F920-45AF-9815-3B34D32661E6}" srcOrd="0" destOrd="0" presId="urn:microsoft.com/office/officeart/2005/8/layout/orgChart1"/>
    <dgm:cxn modelId="{4958D439-3057-4B40-926A-55C0AD407EAE}" type="presParOf" srcId="{9973E5B4-4A6D-41C2-BEA5-8D0C35522EA4}" destId="{254EEFB3-4CE2-4C62-8748-0365C51E75ED}" srcOrd="1" destOrd="0" presId="urn:microsoft.com/office/officeart/2005/8/layout/orgChart1"/>
    <dgm:cxn modelId="{94E32594-5485-4E96-AC6E-FBF5C6583577}" type="presParOf" srcId="{BE2FE2F1-CE8D-411B-872B-AAEF49325738}" destId="{E8D6A7AE-DA1A-44F3-92EF-19A46D2FD8DA}" srcOrd="1" destOrd="0" presId="urn:microsoft.com/office/officeart/2005/8/layout/orgChart1"/>
    <dgm:cxn modelId="{F6176F70-AA2D-4235-9127-C92456AE9789}" type="presParOf" srcId="{E8D6A7AE-DA1A-44F3-92EF-19A46D2FD8DA}" destId="{6AFC8ADC-13E9-4C3E-8AAF-4D1A930FE7DF}" srcOrd="0" destOrd="0" presId="urn:microsoft.com/office/officeart/2005/8/layout/orgChart1"/>
    <dgm:cxn modelId="{C835C8B8-42FA-4F42-9220-776B27331EE2}" type="presParOf" srcId="{E8D6A7AE-DA1A-44F3-92EF-19A46D2FD8DA}" destId="{F32E76A3-3CF3-4556-9591-BFC514DFC81B}" srcOrd="1" destOrd="0" presId="urn:microsoft.com/office/officeart/2005/8/layout/orgChart1"/>
    <dgm:cxn modelId="{A59449DF-FD17-47FC-8CB8-901EEB522D72}" type="presParOf" srcId="{F32E76A3-3CF3-4556-9591-BFC514DFC81B}" destId="{C1363FC7-DECF-4B8B-985D-044377DA3499}" srcOrd="0" destOrd="0" presId="urn:microsoft.com/office/officeart/2005/8/layout/orgChart1"/>
    <dgm:cxn modelId="{12D04C03-9D17-4E9B-A5A7-6A533C1F8849}" type="presParOf" srcId="{C1363FC7-DECF-4B8B-985D-044377DA3499}" destId="{BA4DEE75-08B7-4382-949E-17C7B74CEED4}" srcOrd="0" destOrd="0" presId="urn:microsoft.com/office/officeart/2005/8/layout/orgChart1"/>
    <dgm:cxn modelId="{98974D11-DB43-46B3-BBB8-A77D1BB29EF9}" type="presParOf" srcId="{C1363FC7-DECF-4B8B-985D-044377DA3499}" destId="{D5347E76-19E5-49FB-9348-A2521325BE27}" srcOrd="1" destOrd="0" presId="urn:microsoft.com/office/officeart/2005/8/layout/orgChart1"/>
    <dgm:cxn modelId="{DE6562DE-E4FA-4ADE-8BF4-5A612BC78919}" type="presParOf" srcId="{F32E76A3-3CF3-4556-9591-BFC514DFC81B}" destId="{EDA53B6F-DDC8-4805-8792-05CED2C0FDED}" srcOrd="1" destOrd="0" presId="urn:microsoft.com/office/officeart/2005/8/layout/orgChart1"/>
    <dgm:cxn modelId="{D76C0EA5-AF30-4219-A2FD-E42E1B6C3039}" type="presParOf" srcId="{F32E76A3-3CF3-4556-9591-BFC514DFC81B}" destId="{43D5F40C-A90C-4EFF-9159-EF274EC55AD5}" srcOrd="2" destOrd="0" presId="urn:microsoft.com/office/officeart/2005/8/layout/orgChart1"/>
    <dgm:cxn modelId="{D022EF39-87BE-4444-85A0-323963B94B6B}" type="presParOf" srcId="{E8D6A7AE-DA1A-44F3-92EF-19A46D2FD8DA}" destId="{63755F27-6248-40DE-9130-1F9F58086D90}" srcOrd="2" destOrd="0" presId="urn:microsoft.com/office/officeart/2005/8/layout/orgChart1"/>
    <dgm:cxn modelId="{A4F0D0E1-A5E3-4280-A9A5-041CCDE1C6F5}" type="presParOf" srcId="{E8D6A7AE-DA1A-44F3-92EF-19A46D2FD8DA}" destId="{2C806E45-6767-4B44-8594-D55291775174}" srcOrd="3" destOrd="0" presId="urn:microsoft.com/office/officeart/2005/8/layout/orgChart1"/>
    <dgm:cxn modelId="{A2AA3C40-E924-4DF1-9742-5377412A3DD3}" type="presParOf" srcId="{2C806E45-6767-4B44-8594-D55291775174}" destId="{F4642C90-513C-4BCF-A9A6-64AD9388EE67}" srcOrd="0" destOrd="0" presId="urn:microsoft.com/office/officeart/2005/8/layout/orgChart1"/>
    <dgm:cxn modelId="{0CE1258A-368B-4721-B09D-2A27F19DB6B3}" type="presParOf" srcId="{F4642C90-513C-4BCF-A9A6-64AD9388EE67}" destId="{69FB9478-C834-41B3-8833-49D61B6A757D}" srcOrd="0" destOrd="0" presId="urn:microsoft.com/office/officeart/2005/8/layout/orgChart1"/>
    <dgm:cxn modelId="{CF2758EC-8DF4-4F2F-B0FB-CA162C1E586D}" type="presParOf" srcId="{F4642C90-513C-4BCF-A9A6-64AD9388EE67}" destId="{9BD625B8-9324-46DD-B205-3DE3D3349E59}" srcOrd="1" destOrd="0" presId="urn:microsoft.com/office/officeart/2005/8/layout/orgChart1"/>
    <dgm:cxn modelId="{C4DB1B8B-C9CB-4927-A3AB-0AFD5DB0FBDB}" type="presParOf" srcId="{2C806E45-6767-4B44-8594-D55291775174}" destId="{FE341AF2-C52D-4834-A8AC-351CE4C026D2}" srcOrd="1" destOrd="0" presId="urn:microsoft.com/office/officeart/2005/8/layout/orgChart1"/>
    <dgm:cxn modelId="{995D71A2-C666-4999-96B1-007F86CB9661}" type="presParOf" srcId="{2C806E45-6767-4B44-8594-D55291775174}" destId="{62CF3FC9-F101-4568-BB41-98670D202032}" srcOrd="2" destOrd="0" presId="urn:microsoft.com/office/officeart/2005/8/layout/orgChart1"/>
    <dgm:cxn modelId="{7A2C57F6-6D95-4A38-A92F-757C08F7837A}" type="presParOf" srcId="{E8D6A7AE-DA1A-44F3-92EF-19A46D2FD8DA}" destId="{3FEBA226-8659-4D6F-8F29-8787A58311E2}" srcOrd="4" destOrd="0" presId="urn:microsoft.com/office/officeart/2005/8/layout/orgChart1"/>
    <dgm:cxn modelId="{52A52424-CD6F-45A8-88F3-479FA7EEDAAC}" type="presParOf" srcId="{E8D6A7AE-DA1A-44F3-92EF-19A46D2FD8DA}" destId="{8AB8F26C-147C-4BBF-B94F-8F234FD97BBD}" srcOrd="5" destOrd="0" presId="urn:microsoft.com/office/officeart/2005/8/layout/orgChart1"/>
    <dgm:cxn modelId="{A19D3DD5-B829-4FB2-BD88-6743A74A2F44}" type="presParOf" srcId="{8AB8F26C-147C-4BBF-B94F-8F234FD97BBD}" destId="{CFA41269-34D7-4FAE-8AFE-3939221A1440}" srcOrd="0" destOrd="0" presId="urn:microsoft.com/office/officeart/2005/8/layout/orgChart1"/>
    <dgm:cxn modelId="{B26EDA18-1CDF-434D-B9E4-7CDD8030DA42}" type="presParOf" srcId="{CFA41269-34D7-4FAE-8AFE-3939221A1440}" destId="{D53BDDD5-ED8F-496C-BCAA-E91BE526FF0E}" srcOrd="0" destOrd="0" presId="urn:microsoft.com/office/officeart/2005/8/layout/orgChart1"/>
    <dgm:cxn modelId="{F201588B-A49D-455D-8020-015826EF8807}" type="presParOf" srcId="{CFA41269-34D7-4FAE-8AFE-3939221A1440}" destId="{4AD99A85-32B2-42EB-A2A4-A0FF53D69DC5}" srcOrd="1" destOrd="0" presId="urn:microsoft.com/office/officeart/2005/8/layout/orgChart1"/>
    <dgm:cxn modelId="{2129BC94-97DC-4362-ABC1-CE967757BA38}" type="presParOf" srcId="{8AB8F26C-147C-4BBF-B94F-8F234FD97BBD}" destId="{BEB6F698-7370-47EB-A7A4-A0A80E5C8D71}" srcOrd="1" destOrd="0" presId="urn:microsoft.com/office/officeart/2005/8/layout/orgChart1"/>
    <dgm:cxn modelId="{B6DE18EF-8645-4676-8F28-27508D8EF95B}" type="presParOf" srcId="{8AB8F26C-147C-4BBF-B94F-8F234FD97BBD}" destId="{713156F2-5ECD-4C35-9AD3-68C89A1CDCB2}" srcOrd="2" destOrd="0" presId="urn:microsoft.com/office/officeart/2005/8/layout/orgChart1"/>
    <dgm:cxn modelId="{53605681-1B1F-4780-9B71-AE1834FB4214}" type="presParOf" srcId="{BE2FE2F1-CE8D-411B-872B-AAEF49325738}" destId="{04BDABF9-3B85-4220-A1A9-9E9690229C8E}" srcOrd="2" destOrd="0" presId="urn:microsoft.com/office/officeart/2005/8/layout/orgChart1"/>
    <dgm:cxn modelId="{FA78BE0D-549D-43DF-8A57-713548B943CB}" type="presParOf" srcId="{B4D98758-FA9D-4113-90C3-D85E0DB34890}" destId="{AAB71793-8803-4011-AECE-9A76A5249D66}" srcOrd="2" destOrd="0" presId="urn:microsoft.com/office/officeart/2005/8/layout/orgChart1"/>
    <dgm:cxn modelId="{25D95B2E-08EF-4975-A80D-5CE618AFC42B}" type="presParOf" srcId="{B4D98758-FA9D-4113-90C3-D85E0DB34890}" destId="{75C75847-E772-4C11-B673-593BEE298F9F}" srcOrd="3" destOrd="0" presId="urn:microsoft.com/office/officeart/2005/8/layout/orgChart1"/>
    <dgm:cxn modelId="{452AA53B-7FEB-46B6-A5D1-43F57DE4CC9C}" type="presParOf" srcId="{75C75847-E772-4C11-B673-593BEE298F9F}" destId="{986D1165-ACC2-411D-A09F-FCA11205612C}" srcOrd="0" destOrd="0" presId="urn:microsoft.com/office/officeart/2005/8/layout/orgChart1"/>
    <dgm:cxn modelId="{B2EA4644-735F-4BCD-82AF-9CC9CB861E62}" type="presParOf" srcId="{986D1165-ACC2-411D-A09F-FCA11205612C}" destId="{D054565A-C1F5-4827-8288-FBCC08A61961}" srcOrd="0" destOrd="0" presId="urn:microsoft.com/office/officeart/2005/8/layout/orgChart1"/>
    <dgm:cxn modelId="{6D494BB4-5820-4AB0-A983-F03A9A604A7D}" type="presParOf" srcId="{986D1165-ACC2-411D-A09F-FCA11205612C}" destId="{EAFF1BE7-F24E-4FA5-BC16-A36FD945298F}" srcOrd="1" destOrd="0" presId="urn:microsoft.com/office/officeart/2005/8/layout/orgChart1"/>
    <dgm:cxn modelId="{629B0D39-F4AB-4001-9FD4-ED64A081286A}" type="presParOf" srcId="{75C75847-E772-4C11-B673-593BEE298F9F}" destId="{BFB90BB2-A788-4567-97A8-3127B665284E}" srcOrd="1" destOrd="0" presId="urn:microsoft.com/office/officeart/2005/8/layout/orgChart1"/>
    <dgm:cxn modelId="{7305C0EA-EE1D-402A-9F12-2DDE6D6AB3C0}" type="presParOf" srcId="{BFB90BB2-A788-4567-97A8-3127B665284E}" destId="{DD08CBE0-4EE1-4223-9225-6E3A4C3CB587}" srcOrd="0" destOrd="0" presId="urn:microsoft.com/office/officeart/2005/8/layout/orgChart1"/>
    <dgm:cxn modelId="{4D40580A-7F29-4169-AB4C-C569BB26FCB2}" type="presParOf" srcId="{BFB90BB2-A788-4567-97A8-3127B665284E}" destId="{6D26F828-E3C9-4101-ABD8-BD33477B2B02}" srcOrd="1" destOrd="0" presId="urn:microsoft.com/office/officeart/2005/8/layout/orgChart1"/>
    <dgm:cxn modelId="{03E589EF-35A2-4FE4-8851-90CD5B90972C}" type="presParOf" srcId="{6D26F828-E3C9-4101-ABD8-BD33477B2B02}" destId="{50D8393B-EDB7-4D84-BC0C-3C5AC39BC9C2}" srcOrd="0" destOrd="0" presId="urn:microsoft.com/office/officeart/2005/8/layout/orgChart1"/>
    <dgm:cxn modelId="{78381768-C716-44F2-AB08-A996F4419670}" type="presParOf" srcId="{50D8393B-EDB7-4D84-BC0C-3C5AC39BC9C2}" destId="{E152C0E1-734A-49E7-AC24-FA7D2F994008}" srcOrd="0" destOrd="0" presId="urn:microsoft.com/office/officeart/2005/8/layout/orgChart1"/>
    <dgm:cxn modelId="{056EBD54-84CE-4004-A9EA-9E615817D786}" type="presParOf" srcId="{50D8393B-EDB7-4D84-BC0C-3C5AC39BC9C2}" destId="{FB3694E6-912C-4B2D-B351-04F3F1622E34}" srcOrd="1" destOrd="0" presId="urn:microsoft.com/office/officeart/2005/8/layout/orgChart1"/>
    <dgm:cxn modelId="{A1B1F91F-939B-44FE-B946-5F25D87C2F57}" type="presParOf" srcId="{6D26F828-E3C9-4101-ABD8-BD33477B2B02}" destId="{09CA1007-1E54-46AA-9513-F5A6D5408A46}" srcOrd="1" destOrd="0" presId="urn:microsoft.com/office/officeart/2005/8/layout/orgChart1"/>
    <dgm:cxn modelId="{55E552C8-330F-465C-9DA4-0DED34F5DA9B}" type="presParOf" srcId="{6D26F828-E3C9-4101-ABD8-BD33477B2B02}" destId="{8655AEB7-D003-4EFB-AB9E-060CECCA2A58}" srcOrd="2" destOrd="0" presId="urn:microsoft.com/office/officeart/2005/8/layout/orgChart1"/>
    <dgm:cxn modelId="{1DD351EA-9B81-4613-B689-E6BAF6448F19}" type="presParOf" srcId="{BFB90BB2-A788-4567-97A8-3127B665284E}" destId="{18967D9D-AA5A-4BF3-885D-7C33B56146A4}" srcOrd="2" destOrd="0" presId="urn:microsoft.com/office/officeart/2005/8/layout/orgChart1"/>
    <dgm:cxn modelId="{F52B7807-88DE-4A46-8E93-DC66E481E53A}" type="presParOf" srcId="{BFB90BB2-A788-4567-97A8-3127B665284E}" destId="{5A53D210-97B9-4768-B92C-85710CCC78DE}" srcOrd="3" destOrd="0" presId="urn:microsoft.com/office/officeart/2005/8/layout/orgChart1"/>
    <dgm:cxn modelId="{65E193DE-332A-435D-A6AE-1D7A62844560}" type="presParOf" srcId="{5A53D210-97B9-4768-B92C-85710CCC78DE}" destId="{8601E052-8529-424B-A0FD-CDC7359CFD41}" srcOrd="0" destOrd="0" presId="urn:microsoft.com/office/officeart/2005/8/layout/orgChart1"/>
    <dgm:cxn modelId="{D98B7FE1-D74A-4104-B2AF-75654DB16A14}" type="presParOf" srcId="{8601E052-8529-424B-A0FD-CDC7359CFD41}" destId="{58061734-F3A0-4AE2-BFDF-D2ABD383791F}" srcOrd="0" destOrd="0" presId="urn:microsoft.com/office/officeart/2005/8/layout/orgChart1"/>
    <dgm:cxn modelId="{E355769F-103A-4AA2-9EF2-2B01F24147BA}" type="presParOf" srcId="{8601E052-8529-424B-A0FD-CDC7359CFD41}" destId="{8D18F723-224C-436F-AD3D-877576BAC723}" srcOrd="1" destOrd="0" presId="urn:microsoft.com/office/officeart/2005/8/layout/orgChart1"/>
    <dgm:cxn modelId="{2C953086-7FA9-46F9-AFFA-32F689400A22}" type="presParOf" srcId="{5A53D210-97B9-4768-B92C-85710CCC78DE}" destId="{D6AAC4A6-E575-4521-8B13-31ABCAC622D5}" srcOrd="1" destOrd="0" presId="urn:microsoft.com/office/officeart/2005/8/layout/orgChart1"/>
    <dgm:cxn modelId="{B4393E23-5B45-427B-91B0-DCC03A669BA2}" type="presParOf" srcId="{5A53D210-97B9-4768-B92C-85710CCC78DE}" destId="{E7BB025C-C339-4035-BB09-3F6E3DCE2312}" srcOrd="2" destOrd="0" presId="urn:microsoft.com/office/officeart/2005/8/layout/orgChart1"/>
    <dgm:cxn modelId="{DAC13342-BEE2-4077-952D-99AE783F9BD3}" type="presParOf" srcId="{75C75847-E772-4C11-B673-593BEE298F9F}" destId="{E7DA6D0E-F7E8-408C-AE3F-0B37FD7E9072}" srcOrd="2" destOrd="0" presId="urn:microsoft.com/office/officeart/2005/8/layout/orgChart1"/>
    <dgm:cxn modelId="{E2B42C19-770D-48DB-A901-163C13B8DA53}" type="presParOf" srcId="{00A298C9-28AB-4486-810A-AA31EA23589F}" destId="{01233010-FE5D-4D96-8ADC-D639711AA5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7D9D-AA5A-4BF3-885D-7C33B56146A4}">
      <dsp:nvSpPr>
        <dsp:cNvPr id="0" name=""/>
        <dsp:cNvSpPr/>
      </dsp:nvSpPr>
      <dsp:spPr>
        <a:xfrm>
          <a:off x="3642519" y="1620739"/>
          <a:ext cx="396312" cy="1564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723"/>
              </a:lnTo>
              <a:lnTo>
                <a:pt x="396312" y="15647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8CBE0-4EE1-4223-9225-6E3A4C3CB587}">
      <dsp:nvSpPr>
        <dsp:cNvPr id="0" name=""/>
        <dsp:cNvSpPr/>
      </dsp:nvSpPr>
      <dsp:spPr>
        <a:xfrm>
          <a:off x="3642519" y="1620739"/>
          <a:ext cx="396312" cy="615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190"/>
              </a:lnTo>
              <a:lnTo>
                <a:pt x="396312" y="615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71793-8803-4011-AECE-9A76A5249D66}">
      <dsp:nvSpPr>
        <dsp:cNvPr id="0" name=""/>
        <dsp:cNvSpPr/>
      </dsp:nvSpPr>
      <dsp:spPr>
        <a:xfrm>
          <a:off x="3378244" y="668685"/>
          <a:ext cx="1321108" cy="283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44"/>
              </a:lnTo>
              <a:lnTo>
                <a:pt x="1321108" y="142944"/>
              </a:lnTo>
              <a:lnTo>
                <a:pt x="1321108" y="283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BA226-8659-4D6F-8F29-8787A58311E2}">
      <dsp:nvSpPr>
        <dsp:cNvPr id="0" name=""/>
        <dsp:cNvSpPr/>
      </dsp:nvSpPr>
      <dsp:spPr>
        <a:xfrm>
          <a:off x="1006222" y="1620739"/>
          <a:ext cx="348540" cy="2514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256"/>
              </a:lnTo>
              <a:lnTo>
                <a:pt x="348540" y="25142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55F27-6248-40DE-9130-1F9F58086D90}">
      <dsp:nvSpPr>
        <dsp:cNvPr id="0" name=""/>
        <dsp:cNvSpPr/>
      </dsp:nvSpPr>
      <dsp:spPr>
        <a:xfrm>
          <a:off x="1006222" y="1620739"/>
          <a:ext cx="348540" cy="1564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723"/>
              </a:lnTo>
              <a:lnTo>
                <a:pt x="348540" y="15647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8ADC-13E9-4C3E-8AAF-4D1A930FE7DF}">
      <dsp:nvSpPr>
        <dsp:cNvPr id="0" name=""/>
        <dsp:cNvSpPr/>
      </dsp:nvSpPr>
      <dsp:spPr>
        <a:xfrm>
          <a:off x="1006222" y="1620739"/>
          <a:ext cx="348540" cy="615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190"/>
              </a:lnTo>
              <a:lnTo>
                <a:pt x="348540" y="615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DFE2B-7F44-4C5A-89DA-21B123BB03FD}">
      <dsp:nvSpPr>
        <dsp:cNvPr id="0" name=""/>
        <dsp:cNvSpPr/>
      </dsp:nvSpPr>
      <dsp:spPr>
        <a:xfrm>
          <a:off x="1935663" y="668685"/>
          <a:ext cx="1442581" cy="283368"/>
        </a:xfrm>
        <a:custGeom>
          <a:avLst/>
          <a:gdLst/>
          <a:ahLst/>
          <a:cxnLst/>
          <a:rect l="0" t="0" r="0" b="0"/>
          <a:pathLst>
            <a:path>
              <a:moveTo>
                <a:pt x="1442581" y="0"/>
              </a:moveTo>
              <a:lnTo>
                <a:pt x="1442581" y="142944"/>
              </a:lnTo>
              <a:lnTo>
                <a:pt x="0" y="142944"/>
              </a:lnTo>
              <a:lnTo>
                <a:pt x="0" y="283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0E3C-EC6B-4A6B-9287-E4D95710B3E7}">
      <dsp:nvSpPr>
        <dsp:cNvPr id="0" name=""/>
        <dsp:cNvSpPr/>
      </dsp:nvSpPr>
      <dsp:spPr>
        <a:xfrm>
          <a:off x="1607519" y="0"/>
          <a:ext cx="3541450" cy="668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Seneca Waterways FOS Campaign</a:t>
          </a:r>
        </a:p>
      </dsp:txBody>
      <dsp:txXfrm>
        <a:off x="1607519" y="0"/>
        <a:ext cx="3541450" cy="668685"/>
      </dsp:txXfrm>
    </dsp:sp>
    <dsp:sp modelId="{067CE433-F920-45AF-9815-3B34D32661E6}">
      <dsp:nvSpPr>
        <dsp:cNvPr id="0" name=""/>
        <dsp:cNvSpPr/>
      </dsp:nvSpPr>
      <dsp:spPr>
        <a:xfrm>
          <a:off x="773862" y="952053"/>
          <a:ext cx="2323601" cy="66868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Leadership </a:t>
          </a:r>
        </a:p>
      </dsp:txBody>
      <dsp:txXfrm>
        <a:off x="773862" y="952053"/>
        <a:ext cx="2323601" cy="668685"/>
      </dsp:txXfrm>
    </dsp:sp>
    <dsp:sp modelId="{BA4DEE75-08B7-4382-949E-17C7B74CEED4}">
      <dsp:nvSpPr>
        <dsp:cNvPr id="0" name=""/>
        <dsp:cNvSpPr/>
      </dsp:nvSpPr>
      <dsp:spPr>
        <a:xfrm>
          <a:off x="1354763" y="1901586"/>
          <a:ext cx="1337370" cy="668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Board Members</a:t>
          </a:r>
        </a:p>
      </dsp:txBody>
      <dsp:txXfrm>
        <a:off x="1354763" y="1901586"/>
        <a:ext cx="1337370" cy="668685"/>
      </dsp:txXfrm>
    </dsp:sp>
    <dsp:sp modelId="{69FB9478-C834-41B3-8833-49D61B6A757D}">
      <dsp:nvSpPr>
        <dsp:cNvPr id="0" name=""/>
        <dsp:cNvSpPr/>
      </dsp:nvSpPr>
      <dsp:spPr>
        <a:xfrm>
          <a:off x="1354763" y="2851119"/>
          <a:ext cx="1337370" cy="668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Friends of the Board</a:t>
          </a:r>
        </a:p>
      </dsp:txBody>
      <dsp:txXfrm>
        <a:off x="1354763" y="2851119"/>
        <a:ext cx="1337370" cy="668685"/>
      </dsp:txXfrm>
    </dsp:sp>
    <dsp:sp modelId="{D53BDDD5-ED8F-496C-BCAA-E91BE526FF0E}">
      <dsp:nvSpPr>
        <dsp:cNvPr id="0" name=""/>
        <dsp:cNvSpPr/>
      </dsp:nvSpPr>
      <dsp:spPr>
        <a:xfrm>
          <a:off x="1354763" y="3800653"/>
          <a:ext cx="1337370" cy="668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Council Staff</a:t>
          </a:r>
        </a:p>
      </dsp:txBody>
      <dsp:txXfrm>
        <a:off x="1354763" y="3800653"/>
        <a:ext cx="1337370" cy="668685"/>
      </dsp:txXfrm>
    </dsp:sp>
    <dsp:sp modelId="{D054565A-C1F5-4827-8288-FBCC08A61961}">
      <dsp:nvSpPr>
        <dsp:cNvPr id="0" name=""/>
        <dsp:cNvSpPr/>
      </dsp:nvSpPr>
      <dsp:spPr>
        <a:xfrm>
          <a:off x="3378311" y="952053"/>
          <a:ext cx="2642082" cy="668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District Campaigns</a:t>
          </a:r>
        </a:p>
      </dsp:txBody>
      <dsp:txXfrm>
        <a:off x="3378311" y="952053"/>
        <a:ext cx="2642082" cy="668685"/>
      </dsp:txXfrm>
    </dsp:sp>
    <dsp:sp modelId="{E152C0E1-734A-49E7-AC24-FA7D2F994008}">
      <dsp:nvSpPr>
        <dsp:cNvPr id="0" name=""/>
        <dsp:cNvSpPr/>
      </dsp:nvSpPr>
      <dsp:spPr>
        <a:xfrm>
          <a:off x="4038832" y="1901586"/>
          <a:ext cx="1337370" cy="66868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Family</a:t>
          </a:r>
        </a:p>
      </dsp:txBody>
      <dsp:txXfrm>
        <a:off x="4038832" y="1901586"/>
        <a:ext cx="1337370" cy="668685"/>
      </dsp:txXfrm>
    </dsp:sp>
    <dsp:sp modelId="{58061734-F3A0-4AE2-BFDF-D2ABD383791F}">
      <dsp:nvSpPr>
        <dsp:cNvPr id="0" name=""/>
        <dsp:cNvSpPr/>
      </dsp:nvSpPr>
      <dsp:spPr>
        <a:xfrm>
          <a:off x="4038832" y="2851119"/>
          <a:ext cx="1337370" cy="66868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</a:t>
          </a:r>
        </a:p>
      </dsp:txBody>
      <dsp:txXfrm>
        <a:off x="4038832" y="2851119"/>
        <a:ext cx="1337370" cy="668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80" cy="465773"/>
          </a:xfrm>
          <a:prstGeom prst="rect">
            <a:avLst/>
          </a:prstGeom>
        </p:spPr>
        <p:txBody>
          <a:bodyPr vert="horz" wrap="square" lIns="93294" tIns="46647" rIns="93294" bIns="466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0"/>
            <a:ext cx="3043980" cy="465773"/>
          </a:xfrm>
          <a:prstGeom prst="rect">
            <a:avLst/>
          </a:prstGeom>
        </p:spPr>
        <p:txBody>
          <a:bodyPr vert="horz" wrap="square" lIns="93294" tIns="46647" rIns="93294" bIns="466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C1A3E510-F8A5-41B5-B299-18C55AF86946}" type="datetime1">
              <a:rPr lang="en-US"/>
              <a:pPr>
                <a:defRPr/>
              </a:pPr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80" cy="465773"/>
          </a:xfrm>
          <a:prstGeom prst="rect">
            <a:avLst/>
          </a:prstGeom>
        </p:spPr>
        <p:txBody>
          <a:bodyPr vert="horz" wrap="square" lIns="93294" tIns="46647" rIns="93294" bIns="466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8"/>
            <a:ext cx="3043980" cy="465773"/>
          </a:xfrm>
          <a:prstGeom prst="rect">
            <a:avLst/>
          </a:prstGeom>
        </p:spPr>
        <p:txBody>
          <a:bodyPr vert="horz" wrap="square" lIns="93294" tIns="46647" rIns="93294" bIns="46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1975FB-9961-4F58-AFCC-9CA0759404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80" cy="465773"/>
          </a:xfrm>
          <a:prstGeom prst="rect">
            <a:avLst/>
          </a:prstGeom>
        </p:spPr>
        <p:txBody>
          <a:bodyPr vert="horz" wrap="square" lIns="93294" tIns="46647" rIns="93294" bIns="466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2" y="0"/>
            <a:ext cx="3043980" cy="465773"/>
          </a:xfrm>
          <a:prstGeom prst="rect">
            <a:avLst/>
          </a:prstGeom>
        </p:spPr>
        <p:txBody>
          <a:bodyPr vert="horz" wrap="square" lIns="93294" tIns="46647" rIns="93294" bIns="466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6F889BEC-A8F9-43EE-A915-3A3959C4A12F}" type="datetime1">
              <a:rPr lang="en-US"/>
              <a:pPr>
                <a:defRPr/>
              </a:pPr>
              <a:t>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294" tIns="46647" rIns="93294" bIns="4664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7" y="4422461"/>
            <a:ext cx="5617208" cy="4188778"/>
          </a:xfrm>
          <a:prstGeom prst="rect">
            <a:avLst/>
          </a:prstGeom>
        </p:spPr>
        <p:txBody>
          <a:bodyPr vert="horz" wrap="square" lIns="93294" tIns="46647" rIns="93294" bIns="4664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80" cy="465773"/>
          </a:xfrm>
          <a:prstGeom prst="rect">
            <a:avLst/>
          </a:prstGeom>
        </p:spPr>
        <p:txBody>
          <a:bodyPr vert="horz" wrap="square" lIns="93294" tIns="46647" rIns="93294" bIns="466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2" y="8841738"/>
            <a:ext cx="3043980" cy="465773"/>
          </a:xfrm>
          <a:prstGeom prst="rect">
            <a:avLst/>
          </a:prstGeom>
        </p:spPr>
        <p:txBody>
          <a:bodyPr vert="horz" wrap="square" lIns="93294" tIns="46647" rIns="93294" bIns="46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A2CC0D-A062-4C10-97E3-E6051A03D7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ヒラギノ角ゴ Pro W3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56594" indent="-290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65090" indent="-2320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32400" indent="-2320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98116" indent="-2320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55887" indent="-232064" defTabSz="4577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3013658" indent="-232064" defTabSz="4577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71428" indent="-232064" defTabSz="4577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929199" indent="-232064" defTabSz="4577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549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GraphicStandard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146300"/>
            <a:ext cx="10969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E4B3-C0DC-42DE-9D67-BA95ECBA9F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BF507-91FC-4488-9723-D1B8D073B045}" type="datetime1">
              <a:rPr lang="en-US"/>
              <a:pPr>
                <a:defRPr/>
              </a:pPr>
              <a:t>2/13/2023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5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GraphicStandard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4963"/>
            <a:ext cx="95726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CCC-7A36-4875-AE25-1839A651A8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84B7-48CE-4FEC-A42D-158C163D1140}" type="datetime1">
              <a:rPr lang="en-US"/>
              <a:pPr>
                <a:defRPr/>
              </a:pPr>
              <a:t>2/13/2023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4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E32D-486F-4942-B66C-8F2B9426CEDB}" type="datetime1">
              <a:rPr lang="en-US"/>
              <a:pPr>
                <a:defRPr/>
              </a:pPr>
              <a:t>2/13/2023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B9FE-5336-4A6A-BEA0-3884C61235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28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2BCA3-9291-49D7-90CB-D3A6CF7D31BF}" type="datetime1">
              <a:rPr lang="en-US"/>
              <a:pPr>
                <a:defRPr/>
              </a:pPr>
              <a:t>2/13/2023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EAF3-94F9-45CB-9696-B6559A629E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88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DEDD5-A5B4-4CB0-BE28-FD7840405C71}" type="datetime1">
              <a:rPr lang="en-US"/>
              <a:pPr>
                <a:defRPr/>
              </a:pPr>
              <a:t>2/13/2023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CE90-E726-4DF6-AB43-5B1DEA3AB7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182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DF569-9243-45AE-8269-9F8F0A060CDA}" type="datetime1">
              <a:rPr lang="en-US"/>
              <a:pPr>
                <a:defRPr/>
              </a:pPr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1EAD-0EB8-4814-B458-25421A43E1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921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13230-15AA-443C-8C83-09855246A623}" type="datetime1">
              <a:rPr lang="en-US"/>
              <a:pPr>
                <a:defRPr/>
              </a:pPr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2414-56AD-4569-A65C-CD1179E9AD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21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StatineryFolioREV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983288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25" y="65087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95B3D7"/>
                </a:solidFill>
                <a:latin typeface="Helvetica" pitchFamily="-128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DAB5CA7E-5AA9-4907-AFF5-790BB63DB0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95B3D7"/>
                </a:solidFill>
                <a:latin typeface="Helvetica" pitchFamily="-128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DB23FFB1-07C5-47C7-8A37-67D94698CF59}" type="datetime1">
              <a:rPr lang="en-US"/>
              <a:pPr>
                <a:defRPr/>
              </a:pPr>
              <a:t>2/13/2023</a:t>
            </a:fld>
            <a:endParaRPr lang="en-US" dirty="0"/>
          </a:p>
        </p:txBody>
      </p:sp>
      <p:pic>
        <p:nvPicPr>
          <p:cNvPr id="1032" name="Picture 10" descr="Prepared_For_LifeREV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6229350"/>
            <a:ext cx="1074737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necawaterways.org/give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necawaterways.org/matchmygift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CABFDE-DFFF-4440-9D83-96C19070BBF9}"/>
              </a:ext>
            </a:extLst>
          </p:cNvPr>
          <p:cNvSpPr txBox="1"/>
          <p:nvPr/>
        </p:nvSpPr>
        <p:spPr>
          <a:xfrm>
            <a:off x="130127" y="2592133"/>
            <a:ext cx="575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Thank you for volunteering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for the 2023 FOS Campaign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6A9B4-03C6-133D-4D37-9596BB656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51"/>
          <a:stretch/>
        </p:blipFill>
        <p:spPr>
          <a:xfrm>
            <a:off x="5352038" y="641838"/>
            <a:ext cx="2994338" cy="50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012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805-C697-47F7-8A59-907617E8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 Presentation Recipe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967C9-F253-4694-A4D6-B2C39063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BFBB8CCD-AD92-4BF2-B35D-597E6203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184" y="1626394"/>
            <a:ext cx="3411108" cy="17293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algn="ctr">
            <a:solidFill>
              <a:srgbClr val="8CADA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b="1" dirty="0"/>
              <a:t>Step 1: The Introduction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lang="en-US" altLang="en-US" sz="1050" dirty="0"/>
              <a:t>Ask the Unit Leader to give a public lead gift.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endParaRPr lang="en-US" altLang="en-US" sz="105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lang="en-US" altLang="en-US" sz="1050" dirty="0"/>
              <a:t>Introduce yourself as a volunteer or parent of x number of Scouts.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endParaRPr lang="en-US" altLang="en-US" sz="105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lang="en-US" altLang="en-US" sz="1050" dirty="0"/>
              <a:t>Thank the parents and volunteers for participating in Scouting.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32D0EBB-1CD3-4AB8-BB5D-6E6763520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025" y="1626394"/>
            <a:ext cx="3411108" cy="172936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algn="ctr">
            <a:solidFill>
              <a:srgbClr val="D1634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Fax" panose="02060602050505020204" pitchFamily="18" charset="0"/>
              </a:rPr>
              <a:t>Step 2: What is Friends of Scouting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lang="en-US" altLang="en-US" sz="1050" dirty="0"/>
              <a:t>Once a year opportunity to support the Seneca Waterways Council.  SWC invests $216 per Scout annually for over 6,000 youth in our communities. 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lang="en-US" altLang="en-US" sz="1050" dirty="0"/>
              <a:t>In lieu of a Council registration fee, we rely on generosity of our community via FOS campaign.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lang="en-US" altLang="en-US" sz="1050" dirty="0"/>
              <a:t>Friends of Scouting campaign represents over 25% of direct support, and allows us to keep Scouting local and accessible.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C5DBC66-3EDC-45A5-9D4A-8931A1AAE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184" y="3687423"/>
            <a:ext cx="3411108" cy="1662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algn="ctr">
            <a:solidFill>
              <a:srgbClr val="8CADA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z="1050" b="1" dirty="0"/>
              <a:t>Step 3: What does the Scouting Provide</a:t>
            </a: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</a:pPr>
            <a:r>
              <a:rPr lang="en-US" altLang="en-US" sz="1050" dirty="0"/>
              <a:t>Tell your story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endParaRPr lang="en-US" altLang="en-US" sz="1050" dirty="0"/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</a:pPr>
            <a:r>
              <a:rPr lang="en-US" altLang="en-US" sz="1050" dirty="0"/>
              <a:t>Memories at our council camps and events. Talk about what the unit participates in. 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endParaRPr lang="en-US" altLang="en-US" sz="1050" dirty="0"/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</a:pPr>
            <a:r>
              <a:rPr lang="en-US" altLang="en-US" sz="1050" dirty="0"/>
              <a:t>Introduce one or more examples of FOS investment (subsidizes three outstanding camps, adult and youth training, financial assistance, </a:t>
            </a:r>
            <a:r>
              <a:rPr lang="en-US" altLang="en-US" sz="1050" dirty="0" err="1"/>
              <a:t>etc</a:t>
            </a:r>
            <a:r>
              <a:rPr lang="en-US" altLang="en-US" sz="1050" dirty="0"/>
              <a:t>) 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202A4CD0-A758-4915-8B56-56FB6CDD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025" y="3677874"/>
            <a:ext cx="3411108" cy="19931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algn="ctr">
            <a:solidFill>
              <a:srgbClr val="D1634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lang="en-US" altLang="en-US" sz="1050" b="1" dirty="0">
                <a:solidFill>
                  <a:srgbClr val="000000"/>
                </a:solidFill>
                <a:latin typeface="Lucida Fax" panose="02060602050505020204" pitchFamily="18" charset="0"/>
              </a:rPr>
              <a:t>Step 4: The Ask</a:t>
            </a:r>
          </a:p>
          <a:p>
            <a:pPr lvl="0" algn="just" defTabSz="914400"/>
            <a:endParaRPr lang="en-US" altLang="en-US" sz="1050" dirty="0"/>
          </a:p>
          <a:p>
            <a:pPr algn="just" defTabSz="914400"/>
            <a:r>
              <a:rPr lang="en-US" altLang="en-US" sz="1050" dirty="0"/>
              <a:t>“Your gift helps create better young people, and is an investment in the next generation. Consider a gift of $216 ($18/month) to help support Scouting in the Seneca Waterways Council. If you can give more, that’s appreciated. Any contribution you can make to help support our mission is greatly appreciated.”</a:t>
            </a:r>
          </a:p>
          <a:p>
            <a:pPr marL="171450" lvl="0" indent="-171450" algn="just" defTabSz="914400">
              <a:buFont typeface="Arial" panose="020B0604020202020204" pitchFamily="34" charset="0"/>
              <a:buChar char="•"/>
            </a:pP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58678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328D-C67C-4546-A9D9-685ED9FE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Success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D03E40-A0E5-4E59-9CB9-800E939A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E977B-CE8F-46F2-8CA6-578E813FDF62}"/>
              </a:ext>
            </a:extLst>
          </p:cNvPr>
          <p:cNvSpPr txBox="1"/>
          <p:nvPr/>
        </p:nvSpPr>
        <p:spPr>
          <a:xfrm>
            <a:off x="557043" y="1417638"/>
            <a:ext cx="83361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Sign up early and hold presentation before May 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Conduct presentation in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half of the unit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Recruit 2-3 Scouts to hand out pens and collect pledge 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Have a dedicated FOS Unit Coordinator that will: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Email all unit families 1-2 weeks in advance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Introduce the presenter at the unit event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Ensure a Unit Leader gives a lead gift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Follow up after the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Update the goal after the presentation.  Hand out gift to whomever guessed closest to the total.</a:t>
            </a:r>
          </a:p>
        </p:txBody>
      </p:sp>
    </p:spTree>
    <p:extLst>
      <p:ext uri="{BB962C8B-B14F-4D97-AF65-F5344CB8AC3E}">
        <p14:creationId xmlns:p14="http://schemas.microsoft.com/office/powerpoint/2010/main" val="195881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DA39-0C24-41C7-A0EF-96F0710E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Kit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3710D-6E6F-49B9-BA2F-649AA720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F50A39-755E-410A-896D-FC04C36FFC89}"/>
              </a:ext>
            </a:extLst>
          </p:cNvPr>
          <p:cNvSpPr/>
          <p:nvPr/>
        </p:nvSpPr>
        <p:spPr>
          <a:xfrm>
            <a:off x="816747" y="1648457"/>
            <a:ext cx="8060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Friend of Scouting 2023 Unit Ribbon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Friend of Scouting Pledge Forms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Pens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Mug</a:t>
            </a:r>
            <a:endParaRPr lang="en-US" sz="2400" dirty="0">
              <a:solidFill>
                <a:srgbClr val="000000"/>
              </a:solidFill>
              <a:latin typeface="Noto Sans Symbols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Empty Return Envelope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Recognition Items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Participation Window Decals (gifts $1+)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Friend of Scouting “On my Honor” Patches (gift =&gt; $216)</a:t>
            </a:r>
            <a:endParaRPr lang="en-US" sz="2400" dirty="0">
              <a:solidFill>
                <a:schemeClr val="bg1"/>
              </a:solidFill>
              <a:latin typeface="Noto Sans Symbols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Iceberg Analogy (The True Cost of Scouting sheet)</a:t>
            </a:r>
            <a:endParaRPr lang="en-US" sz="2400" dirty="0">
              <a:solidFill>
                <a:schemeClr val="bg1"/>
              </a:solidFill>
              <a:latin typeface="Noto Sans Symbols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Unit Family FOS Report form</a:t>
            </a:r>
            <a:endParaRPr lang="en-US" sz="2400" dirty="0">
              <a:solidFill>
                <a:schemeClr val="bg1"/>
              </a:solidFill>
              <a:latin typeface="Noto Sans Symbols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534DBF-78B9-FF0F-378F-6D35EAB4C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044" y="2009291"/>
            <a:ext cx="3751756" cy="15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8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Donor Recognition Levels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F96D6F-1952-4AE0-BB2E-86D694828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57496"/>
              </p:ext>
            </p:extLst>
          </p:nvPr>
        </p:nvGraphicFramePr>
        <p:xfrm>
          <a:off x="779226" y="2291049"/>
          <a:ext cx="7831374" cy="2540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124">
                  <a:extLst>
                    <a:ext uri="{9D8B030D-6E8A-4147-A177-3AD203B41FA5}">
                      <a16:colId xmlns:a16="http://schemas.microsoft.com/office/drawing/2014/main" val="766015554"/>
                    </a:ext>
                  </a:extLst>
                </a:gridCol>
                <a:gridCol w="5129250">
                  <a:extLst>
                    <a:ext uri="{9D8B030D-6E8A-4147-A177-3AD203B41FA5}">
                      <a16:colId xmlns:a16="http://schemas.microsoft.com/office/drawing/2014/main" val="1144340136"/>
                    </a:ext>
                  </a:extLst>
                </a:gridCol>
              </a:tblGrid>
              <a:tr h="319918">
                <a:tc>
                  <a:txBody>
                    <a:bodyPr/>
                    <a:lstStyle/>
                    <a:p>
                      <a:pPr marL="0" marR="24701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Gift Level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24701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Thank You Items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859902"/>
                  </a:ext>
                </a:extLst>
              </a:tr>
              <a:tr h="373206">
                <a:tc>
                  <a:txBody>
                    <a:bodyPr/>
                    <a:lstStyle/>
                    <a:p>
                      <a:pPr marL="0" marR="24701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247015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3882198"/>
                  </a:ext>
                </a:extLst>
              </a:tr>
              <a:tr h="426129">
                <a:tc>
                  <a:txBody>
                    <a:bodyPr/>
                    <a:lstStyle/>
                    <a:p>
                      <a:pPr marL="0" marR="247015" indent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247015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 of Scouting Window Cling Decal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1726874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marL="0" marR="25082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&gt;$216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250825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My Honor Shoulder Patch     </a:t>
                      </a:r>
                    </a:p>
                    <a:p>
                      <a:pPr marL="6350" marR="250825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(fully embroidered)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0859715"/>
                  </a:ext>
                </a:extLst>
              </a:tr>
              <a:tr h="651920">
                <a:tc>
                  <a:txBody>
                    <a:bodyPr/>
                    <a:lstStyle/>
                    <a:p>
                      <a:pPr marL="0" marR="25082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Multi-Year Commitments of $250+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250825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Set of Patches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75364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8230510-BFD8-4033-9F5E-64BA400CCD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25352" y="3476152"/>
            <a:ext cx="1608867" cy="65696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5219131-F85D-11F6-0697-4B3B2A8B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887" y="4401668"/>
            <a:ext cx="1568609" cy="155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4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816D-1764-7A8F-AD4C-719AA2C2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03BF23-A46E-CE30-7A41-C3F7583A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70479-CBFB-E1A4-DA97-3EA50C75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91235" y="1714500"/>
            <a:ext cx="6761530" cy="4039088"/>
          </a:xfrm>
          <a:custGeom>
            <a:avLst/>
            <a:gdLst>
              <a:gd name="connsiteX0" fmla="*/ 0 w 6761530"/>
              <a:gd name="connsiteY0" fmla="*/ 3740150 h 4039088"/>
              <a:gd name="connsiteX1" fmla="*/ 149469 w 6761530"/>
              <a:gd name="connsiteY1" fmla="*/ 4030296 h 4039088"/>
              <a:gd name="connsiteX2" fmla="*/ 6761530 w 6761530"/>
              <a:gd name="connsiteY2" fmla="*/ 4039042 h 4039088"/>
              <a:gd name="connsiteX3" fmla="*/ 6761530 w 6761530"/>
              <a:gd name="connsiteY3" fmla="*/ 4039088 h 4039088"/>
              <a:gd name="connsiteX4" fmla="*/ 0 w 6761530"/>
              <a:gd name="connsiteY4" fmla="*/ 4039088 h 4039088"/>
              <a:gd name="connsiteX5" fmla="*/ 0 w 6761530"/>
              <a:gd name="connsiteY5" fmla="*/ 0 h 4039088"/>
              <a:gd name="connsiteX6" fmla="*/ 6761530 w 6761530"/>
              <a:gd name="connsiteY6" fmla="*/ 0 h 4039088"/>
              <a:gd name="connsiteX7" fmla="*/ 6761530 w 6761530"/>
              <a:gd name="connsiteY7" fmla="*/ 4037560 h 4039088"/>
              <a:gd name="connsiteX8" fmla="*/ 6756959 w 6761530"/>
              <a:gd name="connsiteY8" fmla="*/ 4036876 h 4039088"/>
              <a:gd name="connsiteX9" fmla="*/ 6594231 w 6761530"/>
              <a:gd name="connsiteY9" fmla="*/ 3880827 h 4039088"/>
              <a:gd name="connsiteX10" fmla="*/ 6444761 w 6761530"/>
              <a:gd name="connsiteY10" fmla="*/ 3792903 h 4039088"/>
              <a:gd name="connsiteX11" fmla="*/ 6321669 w 6761530"/>
              <a:gd name="connsiteY11" fmla="*/ 3836865 h 4039088"/>
              <a:gd name="connsiteX12" fmla="*/ 6260123 w 6761530"/>
              <a:gd name="connsiteY12" fmla="*/ 3863242 h 4039088"/>
              <a:gd name="connsiteX13" fmla="*/ 6207369 w 6761530"/>
              <a:gd name="connsiteY13" fmla="*/ 3836865 h 4039088"/>
              <a:gd name="connsiteX14" fmla="*/ 6163408 w 6761530"/>
              <a:gd name="connsiteY14" fmla="*/ 3863242 h 4039088"/>
              <a:gd name="connsiteX15" fmla="*/ 6110654 w 6761530"/>
              <a:gd name="connsiteY15" fmla="*/ 3880827 h 4039088"/>
              <a:gd name="connsiteX16" fmla="*/ 6049108 w 6761530"/>
              <a:gd name="connsiteY16" fmla="*/ 3845657 h 4039088"/>
              <a:gd name="connsiteX17" fmla="*/ 5952392 w 6761530"/>
              <a:gd name="connsiteY17" fmla="*/ 3757734 h 4039088"/>
              <a:gd name="connsiteX18" fmla="*/ 5794131 w 6761530"/>
              <a:gd name="connsiteY18" fmla="*/ 3942373 h 4039088"/>
              <a:gd name="connsiteX19" fmla="*/ 5758961 w 6761530"/>
              <a:gd name="connsiteY19" fmla="*/ 3933580 h 4039088"/>
              <a:gd name="connsiteX20" fmla="*/ 5679831 w 6761530"/>
              <a:gd name="connsiteY20" fmla="*/ 3801696 h 4039088"/>
              <a:gd name="connsiteX21" fmla="*/ 5627077 w 6761530"/>
              <a:gd name="connsiteY21" fmla="*/ 3792903 h 4039088"/>
              <a:gd name="connsiteX22" fmla="*/ 5460023 w 6761530"/>
              <a:gd name="connsiteY22" fmla="*/ 3810488 h 4039088"/>
              <a:gd name="connsiteX23" fmla="*/ 5354515 w 6761530"/>
              <a:gd name="connsiteY23" fmla="*/ 3854450 h 4039088"/>
              <a:gd name="connsiteX24" fmla="*/ 5328138 w 6761530"/>
              <a:gd name="connsiteY24" fmla="*/ 3828073 h 4039088"/>
              <a:gd name="connsiteX25" fmla="*/ 5275384 w 6761530"/>
              <a:gd name="connsiteY25" fmla="*/ 3766527 h 4039088"/>
              <a:gd name="connsiteX26" fmla="*/ 5231423 w 6761530"/>
              <a:gd name="connsiteY26" fmla="*/ 3784111 h 4039088"/>
              <a:gd name="connsiteX27" fmla="*/ 5099538 w 6761530"/>
              <a:gd name="connsiteY27" fmla="*/ 3898411 h 4039088"/>
              <a:gd name="connsiteX28" fmla="*/ 5020408 w 6761530"/>
              <a:gd name="connsiteY28" fmla="*/ 3792903 h 4039088"/>
              <a:gd name="connsiteX29" fmla="*/ 4958861 w 6761530"/>
              <a:gd name="connsiteY29" fmla="*/ 3784111 h 4039088"/>
              <a:gd name="connsiteX30" fmla="*/ 4826977 w 6761530"/>
              <a:gd name="connsiteY30" fmla="*/ 3828073 h 4039088"/>
              <a:gd name="connsiteX31" fmla="*/ 4774223 w 6761530"/>
              <a:gd name="connsiteY31" fmla="*/ 3836865 h 4039088"/>
              <a:gd name="connsiteX32" fmla="*/ 4677508 w 6761530"/>
              <a:gd name="connsiteY32" fmla="*/ 3819280 h 4039088"/>
              <a:gd name="connsiteX33" fmla="*/ 4528038 w 6761530"/>
              <a:gd name="connsiteY33" fmla="*/ 3731357 h 4039088"/>
              <a:gd name="connsiteX34" fmla="*/ 4440115 w 6761530"/>
              <a:gd name="connsiteY34" fmla="*/ 3704980 h 4039088"/>
              <a:gd name="connsiteX35" fmla="*/ 4352192 w 6761530"/>
              <a:gd name="connsiteY35" fmla="*/ 3845657 h 4039088"/>
              <a:gd name="connsiteX36" fmla="*/ 4299438 w 6761530"/>
              <a:gd name="connsiteY36" fmla="*/ 3907203 h 4039088"/>
              <a:gd name="connsiteX37" fmla="*/ 4246684 w 6761530"/>
              <a:gd name="connsiteY37" fmla="*/ 3889619 h 4039088"/>
              <a:gd name="connsiteX38" fmla="*/ 4149969 w 6761530"/>
              <a:gd name="connsiteY38" fmla="*/ 3863242 h 4039088"/>
              <a:gd name="connsiteX39" fmla="*/ 4044461 w 6761530"/>
              <a:gd name="connsiteY39" fmla="*/ 3784111 h 4039088"/>
              <a:gd name="connsiteX40" fmla="*/ 3991708 w 6761530"/>
              <a:gd name="connsiteY40" fmla="*/ 3766527 h 4039088"/>
              <a:gd name="connsiteX41" fmla="*/ 3824654 w 6761530"/>
              <a:gd name="connsiteY41" fmla="*/ 3801696 h 4039088"/>
              <a:gd name="connsiteX42" fmla="*/ 3578469 w 6761530"/>
              <a:gd name="connsiteY42" fmla="*/ 3872034 h 4039088"/>
              <a:gd name="connsiteX43" fmla="*/ 3446584 w 6761530"/>
              <a:gd name="connsiteY43" fmla="*/ 3792903 h 4039088"/>
              <a:gd name="connsiteX44" fmla="*/ 3235569 w 6761530"/>
              <a:gd name="connsiteY44" fmla="*/ 3898411 h 4039088"/>
              <a:gd name="connsiteX45" fmla="*/ 3200400 w 6761530"/>
              <a:gd name="connsiteY45" fmla="*/ 3907203 h 4039088"/>
              <a:gd name="connsiteX46" fmla="*/ 3059723 w 6761530"/>
              <a:gd name="connsiteY46" fmla="*/ 3810488 h 4039088"/>
              <a:gd name="connsiteX47" fmla="*/ 2883877 w 6761530"/>
              <a:gd name="connsiteY47" fmla="*/ 3854450 h 4039088"/>
              <a:gd name="connsiteX48" fmla="*/ 2778369 w 6761530"/>
              <a:gd name="connsiteY48" fmla="*/ 3889619 h 4039088"/>
              <a:gd name="connsiteX49" fmla="*/ 2743200 w 6761530"/>
              <a:gd name="connsiteY49" fmla="*/ 3924788 h 4039088"/>
              <a:gd name="connsiteX50" fmla="*/ 2672861 w 6761530"/>
              <a:gd name="connsiteY50" fmla="*/ 3889619 h 4039088"/>
              <a:gd name="connsiteX51" fmla="*/ 2593731 w 6761530"/>
              <a:gd name="connsiteY51" fmla="*/ 3836865 h 4039088"/>
              <a:gd name="connsiteX52" fmla="*/ 2514600 w 6761530"/>
              <a:gd name="connsiteY52" fmla="*/ 3792903 h 4039088"/>
              <a:gd name="connsiteX53" fmla="*/ 2329961 w 6761530"/>
              <a:gd name="connsiteY53" fmla="*/ 3907203 h 4039088"/>
              <a:gd name="connsiteX54" fmla="*/ 2233246 w 6761530"/>
              <a:gd name="connsiteY54" fmla="*/ 3942373 h 4039088"/>
              <a:gd name="connsiteX55" fmla="*/ 2180492 w 6761530"/>
              <a:gd name="connsiteY55" fmla="*/ 3933580 h 4039088"/>
              <a:gd name="connsiteX56" fmla="*/ 2110154 w 6761530"/>
              <a:gd name="connsiteY56" fmla="*/ 3863242 h 4039088"/>
              <a:gd name="connsiteX57" fmla="*/ 2013438 w 6761530"/>
              <a:gd name="connsiteY57" fmla="*/ 3784111 h 4039088"/>
              <a:gd name="connsiteX58" fmla="*/ 1846384 w 6761530"/>
              <a:gd name="connsiteY58" fmla="*/ 3907203 h 4039088"/>
              <a:gd name="connsiteX59" fmla="*/ 1802423 w 6761530"/>
              <a:gd name="connsiteY59" fmla="*/ 3933580 h 4039088"/>
              <a:gd name="connsiteX60" fmla="*/ 1696915 w 6761530"/>
              <a:gd name="connsiteY60" fmla="*/ 3854450 h 4039088"/>
              <a:gd name="connsiteX61" fmla="*/ 1652954 w 6761530"/>
              <a:gd name="connsiteY61" fmla="*/ 3880827 h 4039088"/>
              <a:gd name="connsiteX62" fmla="*/ 1512277 w 6761530"/>
              <a:gd name="connsiteY62" fmla="*/ 3977542 h 4039088"/>
              <a:gd name="connsiteX63" fmla="*/ 1450731 w 6761530"/>
              <a:gd name="connsiteY63" fmla="*/ 3933580 h 4039088"/>
              <a:gd name="connsiteX64" fmla="*/ 1310054 w 6761530"/>
              <a:gd name="connsiteY64" fmla="*/ 3819280 h 4039088"/>
              <a:gd name="connsiteX65" fmla="*/ 1222131 w 6761530"/>
              <a:gd name="connsiteY65" fmla="*/ 3889619 h 4039088"/>
              <a:gd name="connsiteX66" fmla="*/ 1169377 w 6761530"/>
              <a:gd name="connsiteY66" fmla="*/ 3924788 h 4039088"/>
              <a:gd name="connsiteX67" fmla="*/ 1134208 w 6761530"/>
              <a:gd name="connsiteY67" fmla="*/ 3915996 h 4039088"/>
              <a:gd name="connsiteX68" fmla="*/ 1037492 w 6761530"/>
              <a:gd name="connsiteY68" fmla="*/ 3801696 h 4039088"/>
              <a:gd name="connsiteX69" fmla="*/ 914400 w 6761530"/>
              <a:gd name="connsiteY69" fmla="*/ 3977542 h 4039088"/>
              <a:gd name="connsiteX70" fmla="*/ 879231 w 6761530"/>
              <a:gd name="connsiteY70" fmla="*/ 3959957 h 4039088"/>
              <a:gd name="connsiteX71" fmla="*/ 668215 w 6761530"/>
              <a:gd name="connsiteY71" fmla="*/ 3757734 h 4039088"/>
              <a:gd name="connsiteX72" fmla="*/ 615461 w 6761530"/>
              <a:gd name="connsiteY72" fmla="*/ 3775319 h 4039088"/>
              <a:gd name="connsiteX73" fmla="*/ 492369 w 6761530"/>
              <a:gd name="connsiteY73" fmla="*/ 3863242 h 4039088"/>
              <a:gd name="connsiteX74" fmla="*/ 465992 w 6761530"/>
              <a:gd name="connsiteY74" fmla="*/ 3854450 h 4039088"/>
              <a:gd name="connsiteX75" fmla="*/ 430823 w 6761530"/>
              <a:gd name="connsiteY75" fmla="*/ 3784111 h 4039088"/>
              <a:gd name="connsiteX76" fmla="*/ 281354 w 6761530"/>
              <a:gd name="connsiteY76" fmla="*/ 3713773 h 4039088"/>
              <a:gd name="connsiteX77" fmla="*/ 211015 w 6761530"/>
              <a:gd name="connsiteY77" fmla="*/ 3872034 h 4039088"/>
              <a:gd name="connsiteX78" fmla="*/ 167054 w 6761530"/>
              <a:gd name="connsiteY78" fmla="*/ 3907203 h 4039088"/>
              <a:gd name="connsiteX79" fmla="*/ 131884 w 6761530"/>
              <a:gd name="connsiteY79" fmla="*/ 3880827 h 4039088"/>
              <a:gd name="connsiteX80" fmla="*/ 0 w 6761530"/>
              <a:gd name="connsiteY80" fmla="*/ 3740150 h 403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761530" h="4039088">
                <a:moveTo>
                  <a:pt x="0" y="3740150"/>
                </a:moveTo>
                <a:lnTo>
                  <a:pt x="149469" y="4030296"/>
                </a:lnTo>
                <a:lnTo>
                  <a:pt x="6761530" y="4039042"/>
                </a:lnTo>
                <a:lnTo>
                  <a:pt x="6761530" y="4039088"/>
                </a:lnTo>
                <a:lnTo>
                  <a:pt x="0" y="4039088"/>
                </a:lnTo>
                <a:close/>
                <a:moveTo>
                  <a:pt x="0" y="0"/>
                </a:moveTo>
                <a:lnTo>
                  <a:pt x="6761530" y="0"/>
                </a:lnTo>
                <a:lnTo>
                  <a:pt x="6761530" y="4037560"/>
                </a:lnTo>
                <a:lnTo>
                  <a:pt x="6756959" y="4036876"/>
                </a:lnTo>
                <a:cubicBezTo>
                  <a:pt x="6739267" y="4029893"/>
                  <a:pt x="6761496" y="4000915"/>
                  <a:pt x="6594231" y="3880827"/>
                </a:cubicBezTo>
                <a:cubicBezTo>
                  <a:pt x="6547275" y="3847115"/>
                  <a:pt x="6494584" y="3822211"/>
                  <a:pt x="6444761" y="3792903"/>
                </a:cubicBezTo>
                <a:cubicBezTo>
                  <a:pt x="6323320" y="4001089"/>
                  <a:pt x="6444268" y="3871893"/>
                  <a:pt x="6321669" y="3836865"/>
                </a:cubicBezTo>
                <a:cubicBezTo>
                  <a:pt x="6300208" y="3830733"/>
                  <a:pt x="6280638" y="3854450"/>
                  <a:pt x="6260123" y="3863242"/>
                </a:cubicBezTo>
                <a:cubicBezTo>
                  <a:pt x="6242538" y="3854450"/>
                  <a:pt x="6227029" y="3836865"/>
                  <a:pt x="6207369" y="3836865"/>
                </a:cubicBezTo>
                <a:cubicBezTo>
                  <a:pt x="6190280" y="3836865"/>
                  <a:pt x="6178965" y="3856170"/>
                  <a:pt x="6163408" y="3863242"/>
                </a:cubicBezTo>
                <a:cubicBezTo>
                  <a:pt x="6146534" y="3870912"/>
                  <a:pt x="6128239" y="3874965"/>
                  <a:pt x="6110654" y="3880827"/>
                </a:cubicBezTo>
                <a:cubicBezTo>
                  <a:pt x="6090139" y="3869104"/>
                  <a:pt x="6067759" y="3860164"/>
                  <a:pt x="6049108" y="3845657"/>
                </a:cubicBezTo>
                <a:cubicBezTo>
                  <a:pt x="6014717" y="3818908"/>
                  <a:pt x="5994660" y="3768301"/>
                  <a:pt x="5952392" y="3757734"/>
                </a:cubicBezTo>
                <a:cubicBezTo>
                  <a:pt x="5876349" y="3738724"/>
                  <a:pt x="5798691" y="3934267"/>
                  <a:pt x="5794131" y="3942373"/>
                </a:cubicBezTo>
                <a:cubicBezTo>
                  <a:pt x="5782408" y="3939442"/>
                  <a:pt x="5769769" y="3938984"/>
                  <a:pt x="5758961" y="3933580"/>
                </a:cubicBezTo>
                <a:cubicBezTo>
                  <a:pt x="5683301" y="3895749"/>
                  <a:pt x="5755457" y="3891073"/>
                  <a:pt x="5679831" y="3801696"/>
                </a:cubicBezTo>
                <a:cubicBezTo>
                  <a:pt x="5668316" y="3788087"/>
                  <a:pt x="5644662" y="3795834"/>
                  <a:pt x="5627077" y="3792903"/>
                </a:cubicBezTo>
                <a:cubicBezTo>
                  <a:pt x="5627077" y="3792903"/>
                  <a:pt x="5514640" y="3798155"/>
                  <a:pt x="5460023" y="3810488"/>
                </a:cubicBezTo>
                <a:cubicBezTo>
                  <a:pt x="5422859" y="3818880"/>
                  <a:pt x="5389684" y="3839796"/>
                  <a:pt x="5354515" y="3854450"/>
                </a:cubicBezTo>
                <a:cubicBezTo>
                  <a:pt x="5345723" y="3845658"/>
                  <a:pt x="5336456" y="3837315"/>
                  <a:pt x="5328138" y="3828073"/>
                </a:cubicBezTo>
                <a:cubicBezTo>
                  <a:pt x="5310062" y="3807989"/>
                  <a:pt x="5299982" y="3777708"/>
                  <a:pt x="5275384" y="3766527"/>
                </a:cubicBezTo>
                <a:cubicBezTo>
                  <a:pt x="5261016" y="3759996"/>
                  <a:pt x="5244049" y="3774642"/>
                  <a:pt x="5231423" y="3784111"/>
                </a:cubicBezTo>
                <a:cubicBezTo>
                  <a:pt x="5184884" y="3819015"/>
                  <a:pt x="5143500" y="3860311"/>
                  <a:pt x="5099538" y="3898411"/>
                </a:cubicBezTo>
                <a:cubicBezTo>
                  <a:pt x="5080445" y="3866589"/>
                  <a:pt x="5050784" y="3811596"/>
                  <a:pt x="5020408" y="3792903"/>
                </a:cubicBezTo>
                <a:cubicBezTo>
                  <a:pt x="5002758" y="3782042"/>
                  <a:pt x="4979377" y="3787042"/>
                  <a:pt x="4958861" y="3784111"/>
                </a:cubicBezTo>
                <a:cubicBezTo>
                  <a:pt x="4958861" y="3784111"/>
                  <a:pt x="4871533" y="3815343"/>
                  <a:pt x="4826977" y="3828073"/>
                </a:cubicBezTo>
                <a:cubicBezTo>
                  <a:pt x="4809836" y="3832971"/>
                  <a:pt x="4791808" y="3833934"/>
                  <a:pt x="4774223" y="3836865"/>
                </a:cubicBezTo>
                <a:cubicBezTo>
                  <a:pt x="4758407" y="3834606"/>
                  <a:pt x="4699141" y="3828294"/>
                  <a:pt x="4677508" y="3819280"/>
                </a:cubicBezTo>
                <a:cubicBezTo>
                  <a:pt x="4440527" y="3720537"/>
                  <a:pt x="4796217" y="3858389"/>
                  <a:pt x="4528038" y="3731357"/>
                </a:cubicBezTo>
                <a:cubicBezTo>
                  <a:pt x="4500385" y="3718258"/>
                  <a:pt x="4469423" y="3713772"/>
                  <a:pt x="4440115" y="3704980"/>
                </a:cubicBezTo>
                <a:cubicBezTo>
                  <a:pt x="4360158" y="3764948"/>
                  <a:pt x="4443212" y="3693958"/>
                  <a:pt x="4352192" y="3845657"/>
                </a:cubicBezTo>
                <a:cubicBezTo>
                  <a:pt x="4338290" y="3868827"/>
                  <a:pt x="4317023" y="3886688"/>
                  <a:pt x="4299438" y="3907203"/>
                </a:cubicBezTo>
                <a:cubicBezTo>
                  <a:pt x="4281853" y="3901342"/>
                  <a:pt x="4264467" y="3894849"/>
                  <a:pt x="4246684" y="3889619"/>
                </a:cubicBezTo>
                <a:cubicBezTo>
                  <a:pt x="4214626" y="3880190"/>
                  <a:pt x="4180766" y="3876209"/>
                  <a:pt x="4149969" y="3863242"/>
                </a:cubicBezTo>
                <a:cubicBezTo>
                  <a:pt x="3957776" y="3782317"/>
                  <a:pt x="4163820" y="3855725"/>
                  <a:pt x="4044461" y="3784111"/>
                </a:cubicBezTo>
                <a:cubicBezTo>
                  <a:pt x="4028567" y="3774575"/>
                  <a:pt x="4009292" y="3772388"/>
                  <a:pt x="3991708" y="3766527"/>
                </a:cubicBezTo>
                <a:cubicBezTo>
                  <a:pt x="3845383" y="3808332"/>
                  <a:pt x="4035588" y="3756496"/>
                  <a:pt x="3824654" y="3801696"/>
                </a:cubicBezTo>
                <a:cubicBezTo>
                  <a:pt x="3701002" y="3828193"/>
                  <a:pt x="3689190" y="3835127"/>
                  <a:pt x="3578469" y="3872034"/>
                </a:cubicBezTo>
                <a:cubicBezTo>
                  <a:pt x="3529832" y="3888246"/>
                  <a:pt x="3490546" y="3819280"/>
                  <a:pt x="3446584" y="3792903"/>
                </a:cubicBezTo>
                <a:cubicBezTo>
                  <a:pt x="3446584" y="3792903"/>
                  <a:pt x="3306897" y="3865294"/>
                  <a:pt x="3235569" y="3898411"/>
                </a:cubicBezTo>
                <a:cubicBezTo>
                  <a:pt x="3224609" y="3903500"/>
                  <a:pt x="3212123" y="3904272"/>
                  <a:pt x="3200400" y="3907203"/>
                </a:cubicBezTo>
                <a:cubicBezTo>
                  <a:pt x="3120818" y="3887308"/>
                  <a:pt x="3174514" y="3906147"/>
                  <a:pt x="3059723" y="3810488"/>
                </a:cubicBezTo>
                <a:cubicBezTo>
                  <a:pt x="2936940" y="3843975"/>
                  <a:pt x="2995628" y="3829616"/>
                  <a:pt x="2883877" y="3854450"/>
                </a:cubicBezTo>
                <a:cubicBezTo>
                  <a:pt x="2854788" y="3860914"/>
                  <a:pt x="2805888" y="3868980"/>
                  <a:pt x="2778369" y="3889619"/>
                </a:cubicBezTo>
                <a:cubicBezTo>
                  <a:pt x="2765106" y="3899566"/>
                  <a:pt x="2754923" y="3913065"/>
                  <a:pt x="2743200" y="3924788"/>
                </a:cubicBezTo>
                <a:cubicBezTo>
                  <a:pt x="2719754" y="3913065"/>
                  <a:pt x="2695456" y="3902910"/>
                  <a:pt x="2672861" y="3889619"/>
                </a:cubicBezTo>
                <a:cubicBezTo>
                  <a:pt x="2645537" y="3873546"/>
                  <a:pt x="2620781" y="3853396"/>
                  <a:pt x="2593731" y="3836865"/>
                </a:cubicBezTo>
                <a:cubicBezTo>
                  <a:pt x="2567984" y="3821131"/>
                  <a:pt x="2540977" y="3807557"/>
                  <a:pt x="2514600" y="3792903"/>
                </a:cubicBezTo>
                <a:cubicBezTo>
                  <a:pt x="2444780" y="3842775"/>
                  <a:pt x="2418372" y="3864766"/>
                  <a:pt x="2329961" y="3907203"/>
                </a:cubicBezTo>
                <a:cubicBezTo>
                  <a:pt x="2299035" y="3922047"/>
                  <a:pt x="2265484" y="3930650"/>
                  <a:pt x="2233246" y="3942373"/>
                </a:cubicBezTo>
                <a:cubicBezTo>
                  <a:pt x="2215661" y="3939442"/>
                  <a:pt x="2195488" y="3943220"/>
                  <a:pt x="2180492" y="3933580"/>
                </a:cubicBezTo>
                <a:cubicBezTo>
                  <a:pt x="2152601" y="3915650"/>
                  <a:pt x="2134864" y="3885351"/>
                  <a:pt x="2110154" y="3863242"/>
                </a:cubicBezTo>
                <a:cubicBezTo>
                  <a:pt x="2079111" y="3835467"/>
                  <a:pt x="2045677" y="3810488"/>
                  <a:pt x="2013438" y="3784111"/>
                </a:cubicBezTo>
                <a:cubicBezTo>
                  <a:pt x="1871945" y="3878439"/>
                  <a:pt x="2088300" y="3732485"/>
                  <a:pt x="1846384" y="3907203"/>
                </a:cubicBezTo>
                <a:cubicBezTo>
                  <a:pt x="1832530" y="3917208"/>
                  <a:pt x="1819512" y="3933580"/>
                  <a:pt x="1802423" y="3933580"/>
                </a:cubicBezTo>
                <a:cubicBezTo>
                  <a:pt x="1764925" y="3933580"/>
                  <a:pt x="1716138" y="3873673"/>
                  <a:pt x="1696915" y="3854450"/>
                </a:cubicBezTo>
                <a:lnTo>
                  <a:pt x="1652954" y="3880827"/>
                </a:lnTo>
                <a:cubicBezTo>
                  <a:pt x="1461643" y="3995615"/>
                  <a:pt x="1612057" y="3952598"/>
                  <a:pt x="1512277" y="3977542"/>
                </a:cubicBezTo>
                <a:cubicBezTo>
                  <a:pt x="1491762" y="3962888"/>
                  <a:pt x="1469060" y="3950891"/>
                  <a:pt x="1450731" y="3933580"/>
                </a:cubicBezTo>
                <a:cubicBezTo>
                  <a:pt x="1322903" y="3812854"/>
                  <a:pt x="1407380" y="3838747"/>
                  <a:pt x="1310054" y="3819280"/>
                </a:cubicBezTo>
                <a:cubicBezTo>
                  <a:pt x="1249626" y="3839424"/>
                  <a:pt x="1310662" y="3814709"/>
                  <a:pt x="1222131" y="3889619"/>
                </a:cubicBezTo>
                <a:cubicBezTo>
                  <a:pt x="1205998" y="3903270"/>
                  <a:pt x="1186962" y="3913065"/>
                  <a:pt x="1169377" y="3924788"/>
                </a:cubicBezTo>
                <a:cubicBezTo>
                  <a:pt x="1157654" y="3921857"/>
                  <a:pt x="1143042" y="3924241"/>
                  <a:pt x="1134208" y="3915996"/>
                </a:cubicBezTo>
                <a:cubicBezTo>
                  <a:pt x="1097721" y="3881942"/>
                  <a:pt x="1087339" y="3804189"/>
                  <a:pt x="1037492" y="3801696"/>
                </a:cubicBezTo>
                <a:cubicBezTo>
                  <a:pt x="1022020" y="3800922"/>
                  <a:pt x="931189" y="3950679"/>
                  <a:pt x="914400" y="3977542"/>
                </a:cubicBezTo>
                <a:cubicBezTo>
                  <a:pt x="902677" y="3971680"/>
                  <a:pt x="889716" y="3967821"/>
                  <a:pt x="879231" y="3959957"/>
                </a:cubicBezTo>
                <a:cubicBezTo>
                  <a:pt x="770224" y="3878201"/>
                  <a:pt x="763623" y="3861093"/>
                  <a:pt x="668215" y="3757734"/>
                </a:cubicBezTo>
                <a:cubicBezTo>
                  <a:pt x="668215" y="3757734"/>
                  <a:pt x="631816" y="3766596"/>
                  <a:pt x="615461" y="3775319"/>
                </a:cubicBezTo>
                <a:cubicBezTo>
                  <a:pt x="568093" y="3800582"/>
                  <a:pt x="533040" y="3830706"/>
                  <a:pt x="492369" y="3863242"/>
                </a:cubicBezTo>
                <a:cubicBezTo>
                  <a:pt x="483577" y="3860311"/>
                  <a:pt x="471682" y="3861766"/>
                  <a:pt x="465992" y="3854450"/>
                </a:cubicBezTo>
                <a:cubicBezTo>
                  <a:pt x="449898" y="3833758"/>
                  <a:pt x="446710" y="3804962"/>
                  <a:pt x="430823" y="3784111"/>
                </a:cubicBezTo>
                <a:cubicBezTo>
                  <a:pt x="370500" y="3704937"/>
                  <a:pt x="338301" y="3613021"/>
                  <a:pt x="281354" y="3713773"/>
                </a:cubicBezTo>
                <a:cubicBezTo>
                  <a:pt x="252948" y="3764030"/>
                  <a:pt x="234461" y="3819280"/>
                  <a:pt x="211015" y="3872034"/>
                </a:cubicBezTo>
                <a:cubicBezTo>
                  <a:pt x="196361" y="3883757"/>
                  <a:pt x="185705" y="3905130"/>
                  <a:pt x="167054" y="3907203"/>
                </a:cubicBezTo>
                <a:cubicBezTo>
                  <a:pt x="152490" y="3908821"/>
                  <a:pt x="142246" y="3891189"/>
                  <a:pt x="131884" y="3880827"/>
                </a:cubicBezTo>
                <a:cubicBezTo>
                  <a:pt x="86433" y="3835377"/>
                  <a:pt x="43961" y="3787042"/>
                  <a:pt x="0" y="374015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047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EB0B-F3F5-4E68-A83E-EAB735FD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Goals – Platinum Recognition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BF260-3120-484F-AE20-563B647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ACC5F0-46F2-1FF5-F494-A3B90C60A323}"/>
              </a:ext>
            </a:extLst>
          </p:cNvPr>
          <p:cNvSpPr txBox="1">
            <a:spLocks/>
          </p:cNvSpPr>
          <p:nvPr/>
        </p:nvSpPr>
        <p:spPr>
          <a:xfrm>
            <a:off x="410561" y="1786188"/>
            <a:ext cx="8482614" cy="37530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latin typeface="Helvetica"/>
                <a:ea typeface="ヒラギノ角ゴ Pro W3" pitchFamily="-128" charset="-128"/>
                <a:cs typeface="ヒラギノ角ゴ Pro W3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Helvetica"/>
                <a:ea typeface="ヒラギノ角ゴ Pro W3" pitchFamily="-128" charset="-128"/>
                <a:cs typeface="ヒラギノ角ゴ Pro W3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Helvetica"/>
                <a:ea typeface="ヒラギノ角ゴ Pro W3" pitchFamily="-128" charset="-128"/>
                <a:cs typeface="ヒラギノ角ゴ Pro W3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b="1" i="1" kern="1200">
                <a:solidFill>
                  <a:schemeClr val="bg1"/>
                </a:solidFill>
                <a:latin typeface="Helvetica"/>
                <a:ea typeface="ヒラギノ角ゴ Pro W3" pitchFamily="-128" charset="-128"/>
                <a:cs typeface="ヒラギノ角ゴ Pro W3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 kern="1200">
                <a:solidFill>
                  <a:schemeClr val="bg1"/>
                </a:solidFill>
                <a:latin typeface="Helvetica"/>
                <a:ea typeface="ヒラギノ角ゴ Pro W3" pitchFamily="-128" charset="-128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This is </a:t>
            </a:r>
            <a:r>
              <a:rPr lang="en-US" dirty="0">
                <a:solidFill>
                  <a:srgbClr val="FFFF00"/>
                </a:solidFill>
              </a:rPr>
              <a:t>our </a:t>
            </a:r>
            <a:r>
              <a:rPr lang="en-US" dirty="0"/>
              <a:t>Friends of Scouting campaign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Units with 50% of families making a pledge </a:t>
            </a:r>
            <a:r>
              <a:rPr lang="en-US" dirty="0">
                <a:solidFill>
                  <a:srgbClr val="FFFF00"/>
                </a:solidFill>
              </a:rPr>
              <a:t>and</a:t>
            </a:r>
            <a:r>
              <a:rPr lang="en-US" dirty="0"/>
              <a:t> an average gift of $108 earn Platinum Status. </a:t>
            </a:r>
          </a:p>
          <a:p>
            <a:pPr lvl="1"/>
            <a:r>
              <a:rPr lang="en-US" dirty="0"/>
              <a:t>Free cloth rank advancement</a:t>
            </a:r>
          </a:p>
          <a:p>
            <a:pPr lvl="1"/>
            <a:r>
              <a:rPr lang="en-US" dirty="0"/>
              <a:t>BOGO cabin rental at Massawepie or Cutler</a:t>
            </a:r>
          </a:p>
          <a:p>
            <a:pPr lvl="1"/>
            <a:r>
              <a:rPr lang="en-US" dirty="0"/>
              <a:t>Recognition runs one year from month earned.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The average 20-Scout unit can earn $145+ in savings.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7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28E6-F649-4F25-94E1-4E83D806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 Donations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EB7F4C-17FE-4063-A2FA-CD30B781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7D829-A973-4F09-896B-C52DDC8A28CF}"/>
              </a:ext>
            </a:extLst>
          </p:cNvPr>
          <p:cNvSpPr txBox="1"/>
          <p:nvPr/>
        </p:nvSpPr>
        <p:spPr>
          <a:xfrm>
            <a:off x="452762" y="1791093"/>
            <a:ext cx="82340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Credit Card donations can be made in two ways: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During presentation </a:t>
            </a:r>
            <a:r>
              <a:rPr lang="en-US" sz="2800" dirty="0">
                <a:solidFill>
                  <a:schemeClr val="bg1"/>
                </a:solidFill>
              </a:rPr>
              <a:t>by completing the pledge form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One-time donation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Recurring Gift (Summit Circle)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Anytime</a:t>
            </a:r>
            <a:r>
              <a:rPr lang="en-US" sz="2800" dirty="0">
                <a:solidFill>
                  <a:schemeClr val="bg1"/>
                </a:solidFill>
              </a:rPr>
              <a:t> at </a:t>
            </a:r>
            <a:r>
              <a:rPr lang="en-US" sz="28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www.senecawaterways.org/give</a:t>
            </a:r>
            <a:r>
              <a:rPr lang="en-US" sz="2800" dirty="0">
                <a:solidFill>
                  <a:srgbClr val="FFFF00"/>
                </a:solidFill>
              </a:rPr>
              <a:t>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Donor must type in District and Unit # to ensure gift is credited to the unit</a:t>
            </a:r>
          </a:p>
        </p:txBody>
      </p:sp>
    </p:spTree>
    <p:extLst>
      <p:ext uri="{BB962C8B-B14F-4D97-AF65-F5344CB8AC3E}">
        <p14:creationId xmlns:p14="http://schemas.microsoft.com/office/powerpoint/2010/main" val="1956967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DB90-4C79-46EE-B324-6FFA5A29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Gifts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19082-78BE-4897-96CF-855956D8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16167-4167-40EB-ACF1-E4A11C6875CB}"/>
              </a:ext>
            </a:extLst>
          </p:cNvPr>
          <p:cNvSpPr txBox="1"/>
          <p:nvPr/>
        </p:nvSpPr>
        <p:spPr>
          <a:xfrm>
            <a:off x="497150" y="1595192"/>
            <a:ext cx="81896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Remind everyone that many employers offer matching gift programs to encourage employees to donate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Complete EMPLOYER line on pledge form 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Multiply the impact of their contribution 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Your Gift</a:t>
            </a:r>
            <a:r>
              <a:rPr lang="en-US" sz="2400" b="1" dirty="0">
                <a:solidFill>
                  <a:srgbClr val="92D050"/>
                </a:solidFill>
              </a:rPr>
              <a:t>   $$</a:t>
            </a:r>
            <a:br>
              <a:rPr lang="en-US" sz="2400" b="1" dirty="0">
                <a:solidFill>
                  <a:srgbClr val="92D050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Your Impact  </a:t>
            </a:r>
            <a:r>
              <a:rPr lang="en-US" sz="2400" b="1" dirty="0">
                <a:solidFill>
                  <a:srgbClr val="92D050"/>
                </a:solidFill>
              </a:rPr>
              <a:t>$$$$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Visit </a:t>
            </a:r>
            <a:r>
              <a:rPr lang="en-US" sz="24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www.senecawaterways.org/matchmygift</a:t>
            </a:r>
            <a:r>
              <a:rPr lang="en-US" sz="2400" dirty="0">
                <a:solidFill>
                  <a:srgbClr val="FFFF00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Search engine to identify company match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A1E9-80F2-4EC2-86D2-039C5F70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BC050-30EE-4E16-B03E-DD28223020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296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06BC-6784-4297-AA24-BBF9E91E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Friends of Scouting </a:t>
            </a:r>
            <a:r>
              <a:rPr lang="en-US" dirty="0"/>
              <a:t>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DB045-7E9D-4166-8F0E-C8B36460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584" y="6669171"/>
            <a:ext cx="412750" cy="389355"/>
          </a:xfrm>
        </p:spPr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BD5B1BC-C9CC-455E-9251-DD802208E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02048"/>
              </p:ext>
            </p:extLst>
          </p:nvPr>
        </p:nvGraphicFramePr>
        <p:xfrm>
          <a:off x="-1122621" y="1983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4BD0D426-AF14-477F-A16A-3D9FB0933B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664835"/>
              </p:ext>
            </p:extLst>
          </p:nvPr>
        </p:nvGraphicFramePr>
        <p:xfrm>
          <a:off x="1595141" y="1417638"/>
          <a:ext cx="6794257" cy="447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7531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15ED-8F71-4A30-A559-AA51FF03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Friends of Scouting </a:t>
            </a:r>
            <a:r>
              <a:rPr lang="en-US" dirty="0"/>
              <a:t>Investments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7F3E54-BF8C-43F5-9592-106D66D1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3E7FD-B1FC-4565-AD4C-503A2EC36809}"/>
              </a:ext>
            </a:extLst>
          </p:cNvPr>
          <p:cNvSpPr txBox="1"/>
          <p:nvPr/>
        </p:nvSpPr>
        <p:spPr>
          <a:xfrm>
            <a:off x="577050" y="1594638"/>
            <a:ext cx="36398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Recruitment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Training &amp; Resources for Adult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Council Service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Professional and support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Volunteer 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Strategic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Council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8BB5B-84FD-453D-A0B0-2416D083372C}"/>
              </a:ext>
            </a:extLst>
          </p:cNvPr>
          <p:cNvSpPr txBox="1"/>
          <p:nvPr/>
        </p:nvSpPr>
        <p:spPr>
          <a:xfrm>
            <a:off x="4421080" y="1594638"/>
            <a:ext cx="442107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Two </a:t>
            </a:r>
            <a:r>
              <a:rPr lang="en-US" sz="2400" dirty="0">
                <a:solidFill>
                  <a:schemeClr val="bg1"/>
                </a:solidFill>
              </a:rPr>
              <a:t>Outstanding Camps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Staff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Operating Costs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Record Keeping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Liability Insurance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Volunteer Recruitment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Unit Program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4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739B-EC7C-4193-9D6F-0434B32F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District FOS Goal - $145,000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1260F1-B151-4BE2-8EBD-177D054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9634FF-DA4C-4030-AD7D-962E3463B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516428"/>
              </p:ext>
            </p:extLst>
          </p:nvPr>
        </p:nvGraphicFramePr>
        <p:xfrm>
          <a:off x="342900" y="1523512"/>
          <a:ext cx="8458200" cy="298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259">
                  <a:extLst>
                    <a:ext uri="{9D8B030D-6E8A-4147-A177-3AD203B41FA5}">
                      <a16:colId xmlns:a16="http://schemas.microsoft.com/office/drawing/2014/main" val="1540879736"/>
                    </a:ext>
                  </a:extLst>
                </a:gridCol>
                <a:gridCol w="1765021">
                  <a:extLst>
                    <a:ext uri="{9D8B030D-6E8A-4147-A177-3AD203B41FA5}">
                      <a16:colId xmlns:a16="http://schemas.microsoft.com/office/drawing/2014/main" val="1589036674"/>
                    </a:ext>
                  </a:extLst>
                </a:gridCol>
                <a:gridCol w="1691641">
                  <a:extLst>
                    <a:ext uri="{9D8B030D-6E8A-4147-A177-3AD203B41FA5}">
                      <a16:colId xmlns:a16="http://schemas.microsoft.com/office/drawing/2014/main" val="517486946"/>
                    </a:ext>
                  </a:extLst>
                </a:gridCol>
                <a:gridCol w="1807859">
                  <a:extLst>
                    <a:ext uri="{9D8B030D-6E8A-4147-A177-3AD203B41FA5}">
                      <a16:colId xmlns:a16="http://schemas.microsoft.com/office/drawing/2014/main" val="3915426801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1116654024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District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Community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Totals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108032"/>
                  </a:ext>
                </a:extLst>
              </a:tr>
              <a:tr h="3499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Erie Trails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$14,000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$7,000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$19,000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118334"/>
                  </a:ext>
                </a:extLst>
              </a:tr>
              <a:tr h="3499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Exploring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$2,000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351590"/>
                  </a:ext>
                </a:extLst>
              </a:tr>
              <a:tr h="3499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Glacier Lakes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$3,500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$13,500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$22,000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442499"/>
                  </a:ext>
                </a:extLst>
              </a:tr>
              <a:tr h="3499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High Falls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$18,000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6175457"/>
                  </a:ext>
                </a:extLst>
              </a:tr>
              <a:tr h="3499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Turning 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$3,500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628755"/>
                  </a:ext>
                </a:extLst>
              </a:tr>
              <a:tr h="3499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Waters Edge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$15,000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967094"/>
                  </a:ext>
                </a:extLst>
              </a:tr>
              <a:tr h="3499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Western Gateway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$19,500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76"/>
                          </a:solidFill>
                        </a:rPr>
                        <a:t>$28,000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4871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5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18B7-3A72-4644-B7CA-1EA61A51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Give??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5477C-6917-4F26-9FE3-95046E78C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61" y="2106228"/>
            <a:ext cx="8482614" cy="375303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Someone I know </a:t>
            </a:r>
            <a:r>
              <a:rPr lang="en-US" u="sng" dirty="0"/>
              <a:t>asked me to give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 felt emotionally moved by someone’s 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 want to feel that I’m changing someone’s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 feel a sense of attachment to a group or community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 need a tax deduction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 want to memorialize someone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4115D-0DD0-4044-9006-BBEE3ECAAA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1AACCC-7A36-4875-AE25-1839A651A8D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03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143000"/>
          </a:xfrm>
        </p:spPr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60A8C8-7E6F-4D0F-8F74-06E8DA47E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51946"/>
              </p:ext>
            </p:extLst>
          </p:nvPr>
        </p:nvGraphicFramePr>
        <p:xfrm>
          <a:off x="226613" y="1595191"/>
          <a:ext cx="8690774" cy="4049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750">
                  <a:extLst>
                    <a:ext uri="{9D8B030D-6E8A-4147-A177-3AD203B41FA5}">
                      <a16:colId xmlns:a16="http://schemas.microsoft.com/office/drawing/2014/main" val="3370050211"/>
                    </a:ext>
                  </a:extLst>
                </a:gridCol>
                <a:gridCol w="5461117">
                  <a:extLst>
                    <a:ext uri="{9D8B030D-6E8A-4147-A177-3AD203B41FA5}">
                      <a16:colId xmlns:a16="http://schemas.microsoft.com/office/drawing/2014/main" val="1365804096"/>
                    </a:ext>
                  </a:extLst>
                </a:gridCol>
                <a:gridCol w="2078907">
                  <a:extLst>
                    <a:ext uri="{9D8B030D-6E8A-4147-A177-3AD203B41FA5}">
                      <a16:colId xmlns:a16="http://schemas.microsoft.com/office/drawing/2014/main" val="865900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Days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95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Coordinator &amp; Presenter Intro/Goal Email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699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Unit Coordinator sends out pre-presentation Email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Coordinator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127329"/>
                  </a:ext>
                </a:extLst>
              </a:tr>
              <a:tr h="442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Presentation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Coordinator/ 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000372"/>
                  </a:ext>
                </a:extLst>
              </a:tr>
              <a:tr h="442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Report your presentation results to District Executive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10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Return kit to SWC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155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Post-presentation Thank You Email to entire unit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Unit Coordinator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92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Status to goal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92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 days to goal Email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21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Platinum Unit Congratulations Email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Council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283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93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D5229-3D7F-436D-93A7-473873B10265}"/>
              </a:ext>
            </a:extLst>
          </p:cNvPr>
          <p:cNvSpPr txBox="1"/>
          <p:nvPr/>
        </p:nvSpPr>
        <p:spPr>
          <a:xfrm>
            <a:off x="226380" y="1549468"/>
            <a:ext cx="84604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Contact the unit coordinator to identify what’s important to them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Camping? Service?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What events have they participated in?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Confirm location, time and details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Confirm how much time you’ll have to speak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Ask to be introduced by a Unit Leader who can make a lead gift at the presentation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2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of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D5229-3D7F-436D-93A7-473873B10265}"/>
              </a:ext>
            </a:extLst>
          </p:cNvPr>
          <p:cNvSpPr txBox="1"/>
          <p:nvPr/>
        </p:nvSpPr>
        <p:spPr>
          <a:xfrm>
            <a:off x="284085" y="1587041"/>
            <a:ext cx="81741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Arrive 15 minutes early, in full uniform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Confirm Unit Leader will make positive introduction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Make presentation early in 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Hand out pledge forms in advance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Set expectation for all forms to be returned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Reinforce unit goal and Platinum benefits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Collect completed pledge forms (legibility!)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Have a “plant.”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Report back to the unit with total gifts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If possible, plan on staying for the whole event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Report that night’s results to District professional by text or email within 24 hours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1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461504"/>
            <a:ext cx="7043737" cy="1143000"/>
          </a:xfrm>
        </p:spPr>
        <p:txBody>
          <a:bodyPr/>
          <a:lstStyle/>
          <a:p>
            <a:r>
              <a:rPr lang="en-US" dirty="0"/>
              <a:t>Presentation Logistics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26C3-4945-4913-9A1D-4661FE55329F}"/>
              </a:ext>
            </a:extLst>
          </p:cNvPr>
          <p:cNvSpPr txBox="1"/>
          <p:nvPr/>
        </p:nvSpPr>
        <p:spPr>
          <a:xfrm>
            <a:off x="533399" y="1604504"/>
            <a:ext cx="82910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Remember that you are making this presentation to provide </a:t>
            </a:r>
            <a:r>
              <a:rPr lang="en-US" sz="2400" u="sng" dirty="0">
                <a:solidFill>
                  <a:schemeClr val="bg1"/>
                </a:solidFill>
              </a:rPr>
              <a:t>everyone</a:t>
            </a:r>
            <a:r>
              <a:rPr lang="en-US" sz="2400" dirty="0">
                <a:solidFill>
                  <a:schemeClr val="bg1"/>
                </a:solidFill>
              </a:rPr>
              <a:t> with the opportunity to </a:t>
            </a:r>
            <a:r>
              <a:rPr lang="en-US" sz="2400" u="sng" dirty="0">
                <a:solidFill>
                  <a:schemeClr val="bg1"/>
                </a:solidFill>
              </a:rPr>
              <a:t>fully</a:t>
            </a:r>
            <a:r>
              <a:rPr lang="en-US" sz="2400" dirty="0">
                <a:solidFill>
                  <a:schemeClr val="bg1"/>
                </a:solidFill>
              </a:rPr>
              <a:t> participate in the Scouting program.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Most people aren’t aware their annual dues (including BSA membership fee) goes to National office and/or unit, and that </a:t>
            </a:r>
            <a:r>
              <a:rPr lang="en-US" sz="2400">
                <a:solidFill>
                  <a:schemeClr val="bg1"/>
                </a:solidFill>
              </a:rPr>
              <a:t>Seneca Waterways receives </a:t>
            </a:r>
            <a:r>
              <a:rPr lang="en-US" sz="2400" dirty="0">
                <a:solidFill>
                  <a:schemeClr val="bg1"/>
                </a:solidFill>
              </a:rPr>
              <a:t>little or no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Council invests $216+ per Scout in programs/services.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Have pledge cards and recognition items with you as you speak for reference.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Body of your presentation needs to be from the heart.  </a:t>
            </a:r>
          </a:p>
        </p:txBody>
      </p:sp>
    </p:spTree>
    <p:extLst>
      <p:ext uri="{BB962C8B-B14F-4D97-AF65-F5344CB8AC3E}">
        <p14:creationId xmlns:p14="http://schemas.microsoft.com/office/powerpoint/2010/main" val="165842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B6A692FD7D943BAB8ED2735B5073A" ma:contentTypeVersion="16" ma:contentTypeDescription="Create a new document." ma:contentTypeScope="" ma:versionID="b9deb29ef489b8ad2dc7a88ff3d233a3">
  <xsd:schema xmlns:xsd="http://www.w3.org/2001/XMLSchema" xmlns:xs="http://www.w3.org/2001/XMLSchema" xmlns:p="http://schemas.microsoft.com/office/2006/metadata/properties" xmlns:ns2="8afccc31-d3d5-4d7a-9d8f-0923b5907cdc" xmlns:ns3="57e66c0f-f997-4684-8561-2c65fc2dcc22" targetNamespace="http://schemas.microsoft.com/office/2006/metadata/properties" ma:root="true" ma:fieldsID="173126e77c5f320db154a1d4dc67b04c" ns2:_="" ns3:_="">
    <xsd:import namespace="8afccc31-d3d5-4d7a-9d8f-0923b5907cdc"/>
    <xsd:import namespace="57e66c0f-f997-4684-8561-2c65fc2dcc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ccc31-d3d5-4d7a-9d8f-0923b5907c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9308d4-bde5-4dca-adcb-0162404f8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66c0f-f997-4684-8561-2c65fc2dcc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277165-6dae-4cf4-8ea7-5e3af859225c}" ma:internalName="TaxCatchAll" ma:showField="CatchAllData" ma:web="57e66c0f-f997-4684-8561-2c65fc2dcc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fccc31-d3d5-4d7a-9d8f-0923b5907cdc">
      <Terms xmlns="http://schemas.microsoft.com/office/infopath/2007/PartnerControls"/>
    </lcf76f155ced4ddcb4097134ff3c332f>
    <TaxCatchAll xmlns="57e66c0f-f997-4684-8561-2c65fc2dcc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A5C885-B537-4922-9D1F-FD850AC7E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ccc31-d3d5-4d7a-9d8f-0923b5907cdc"/>
    <ds:schemaRef ds:uri="57e66c0f-f997-4684-8561-2c65fc2dc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A0813A-AA46-493C-B76D-FBFB9217A22C}">
  <ds:schemaRefs>
    <ds:schemaRef ds:uri="http://schemas.microsoft.com/office/2006/metadata/properties"/>
    <ds:schemaRef ds:uri="http://schemas.microsoft.com/office/infopath/2007/PartnerControls"/>
    <ds:schemaRef ds:uri="8afccc31-d3d5-4d7a-9d8f-0923b5907cdc"/>
    <ds:schemaRef ds:uri="57e66c0f-f997-4684-8561-2c65fc2dcc22"/>
  </ds:schemaRefs>
</ds:datastoreItem>
</file>

<file path=customXml/itemProps3.xml><?xml version="1.0" encoding="utf-8"?>
<ds:datastoreItem xmlns:ds="http://schemas.openxmlformats.org/officeDocument/2006/customXml" ds:itemID="{DA4FD418-A608-4C37-8BC5-400EB82B38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Normal.dot</Template>
  <TotalTime>0</TotalTime>
  <Words>1135</Words>
  <Application>Microsoft Office PowerPoint</Application>
  <PresentationFormat>On-screen Show (4:3)</PresentationFormat>
  <Paragraphs>232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Helvetica</vt:lpstr>
      <vt:lpstr>Lucida Fax</vt:lpstr>
      <vt:lpstr>Lucida Grande</vt:lpstr>
      <vt:lpstr>Noto Sans Symbols</vt:lpstr>
      <vt:lpstr>Wingdings</vt:lpstr>
      <vt:lpstr>Office Theme</vt:lpstr>
      <vt:lpstr>PowerPoint Presentation</vt:lpstr>
      <vt:lpstr>Friends of Scouting Structure</vt:lpstr>
      <vt:lpstr>Friends of Scouting Investments</vt:lpstr>
      <vt:lpstr>2023 District FOS Goal - $145,000 </vt:lpstr>
      <vt:lpstr>Why Do People Give??</vt:lpstr>
      <vt:lpstr>The Process</vt:lpstr>
      <vt:lpstr>Prior to Presentation</vt:lpstr>
      <vt:lpstr>Day of Presentation</vt:lpstr>
      <vt:lpstr>Presentation Logistics</vt:lpstr>
      <vt:lpstr>FOS Presentation Recipe</vt:lpstr>
      <vt:lpstr>Steps for Success</vt:lpstr>
      <vt:lpstr>Presentation Kit</vt:lpstr>
      <vt:lpstr>Donor Recognition Levels</vt:lpstr>
      <vt:lpstr>After the Presentation</vt:lpstr>
      <vt:lpstr>Unit Goals – Platinum Recognition</vt:lpstr>
      <vt:lpstr>Credit Card Donations</vt:lpstr>
      <vt:lpstr>Matching Gifts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/>
  <cp:keywords/>
  <dc:description/>
  <cp:lastModifiedBy/>
  <cp:revision>1</cp:revision>
  <dcterms:created xsi:type="dcterms:W3CDTF">1901-01-01T06:00:00Z</dcterms:created>
  <dcterms:modified xsi:type="dcterms:W3CDTF">2023-02-13T18:46:12Z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0x0101002D3B6A692FD7D943BAB8ED2735B5073A</vt:lpwstr>
  </property>
  <property fmtid="{D5CDD505-2E9C-101B-9397-08002B2CF9AE}" pid="3" name="MediaServiceImageTags">
    <vt:lpwstr/>
  </property>
</Properties>
</file>